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83" r:id="rId2"/>
    <p:sldId id="269" r:id="rId3"/>
    <p:sldId id="260" r:id="rId4"/>
    <p:sldId id="292" r:id="rId5"/>
    <p:sldId id="334" r:id="rId6"/>
    <p:sldId id="332" r:id="rId7"/>
    <p:sldId id="340" r:id="rId8"/>
    <p:sldId id="341" r:id="rId9"/>
    <p:sldId id="333" r:id="rId10"/>
    <p:sldId id="335" r:id="rId11"/>
    <p:sldId id="315" r:id="rId12"/>
    <p:sldId id="317" r:id="rId13"/>
    <p:sldId id="336" r:id="rId14"/>
    <p:sldId id="338" r:id="rId15"/>
    <p:sldId id="339" r:id="rId16"/>
    <p:sldId id="337" r:id="rId17"/>
    <p:sldId id="342" r:id="rId18"/>
    <p:sldId id="343" r:id="rId19"/>
    <p:sldId id="344" r:id="rId20"/>
    <p:sldId id="345" r:id="rId21"/>
    <p:sldId id="346" r:id="rId22"/>
    <p:sldId id="284" r:id="rId23"/>
    <p:sldId id="318" r:id="rId24"/>
    <p:sldId id="348" r:id="rId25"/>
    <p:sldId id="349" r:id="rId26"/>
    <p:sldId id="350" r:id="rId27"/>
    <p:sldId id="351" r:id="rId28"/>
    <p:sldId id="288" r:id="rId29"/>
    <p:sldId id="352" r:id="rId30"/>
    <p:sldId id="353" r:id="rId31"/>
    <p:sldId id="354" r:id="rId32"/>
    <p:sldId id="355" r:id="rId33"/>
    <p:sldId id="356" r:id="rId34"/>
    <p:sldId id="357" r:id="rId35"/>
    <p:sldId id="323" r:id="rId36"/>
    <p:sldId id="358" r:id="rId37"/>
    <p:sldId id="286" r:id="rId38"/>
    <p:sldId id="359" r:id="rId39"/>
    <p:sldId id="261" r:id="rId4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4DC6"/>
    <a:srgbClr val="43FF4C"/>
    <a:srgbClr val="0087A8"/>
    <a:srgbClr val="CFECF5"/>
    <a:srgbClr val="64C2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A60089-856D-4943-8E2D-46277A77A811}" v="19" dt="2024-07-04T22:21:11.3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706" autoAdjust="0"/>
  </p:normalViewPr>
  <p:slideViewPr>
    <p:cSldViewPr snapToGrid="0">
      <p:cViewPr varScale="1">
        <p:scale>
          <a:sx n="95" d="100"/>
          <a:sy n="95" d="100"/>
        </p:scale>
        <p:origin x="1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vi Teja" userId="1373ca4f6d7ae2ac" providerId="LiveId" clId="{71A60089-856D-4943-8E2D-46277A77A811}"/>
    <pc:docChg chg="undo redo custSel addSld delSld modSld sldOrd">
      <pc:chgData name="Ravi Teja" userId="1373ca4f6d7ae2ac" providerId="LiveId" clId="{71A60089-856D-4943-8E2D-46277A77A811}" dt="2024-07-04T22:21:00.689" v="1589"/>
      <pc:docMkLst>
        <pc:docMk/>
      </pc:docMkLst>
      <pc:sldChg chg="modSp mod">
        <pc:chgData name="Ravi Teja" userId="1373ca4f6d7ae2ac" providerId="LiveId" clId="{71A60089-856D-4943-8E2D-46277A77A811}" dt="2024-07-03T22:24:33.551" v="789" actId="6549"/>
        <pc:sldMkLst>
          <pc:docMk/>
          <pc:sldMk cId="525106964" sldId="260"/>
        </pc:sldMkLst>
        <pc:spChg chg="mod">
          <ac:chgData name="Ravi Teja" userId="1373ca4f6d7ae2ac" providerId="LiveId" clId="{71A60089-856D-4943-8E2D-46277A77A811}" dt="2024-07-03T22:24:33.551" v="789" actId="6549"/>
          <ac:spMkLst>
            <pc:docMk/>
            <pc:sldMk cId="525106964" sldId="260"/>
            <ac:spMk id="2" creationId="{1049CD5B-E723-4D8D-B2E6-FCE1736FCF84}"/>
          </ac:spMkLst>
        </pc:spChg>
        <pc:spChg chg="mod">
          <ac:chgData name="Ravi Teja" userId="1373ca4f6d7ae2ac" providerId="LiveId" clId="{71A60089-856D-4943-8E2D-46277A77A811}" dt="2024-07-03T21:08:13.626" v="123"/>
          <ac:spMkLst>
            <pc:docMk/>
            <pc:sldMk cId="525106964" sldId="260"/>
            <ac:spMk id="12" creationId="{6FA59E97-D43B-4E8F-9BEA-811902F7CAA0}"/>
          </ac:spMkLst>
        </pc:spChg>
      </pc:sldChg>
      <pc:sldChg chg="delSp modSp mod">
        <pc:chgData name="Ravi Teja" userId="1373ca4f6d7ae2ac" providerId="LiveId" clId="{71A60089-856D-4943-8E2D-46277A77A811}" dt="2024-07-03T22:54:08.576" v="1483" actId="20577"/>
        <pc:sldMkLst>
          <pc:docMk/>
          <pc:sldMk cId="728466298" sldId="261"/>
        </pc:sldMkLst>
        <pc:spChg chg="mod">
          <ac:chgData name="Ravi Teja" userId="1373ca4f6d7ae2ac" providerId="LiveId" clId="{71A60089-856D-4943-8E2D-46277A77A811}" dt="2024-07-03T22:54:08.576" v="1483" actId="20577"/>
          <ac:spMkLst>
            <pc:docMk/>
            <pc:sldMk cId="728466298" sldId="261"/>
            <ac:spMk id="2" creationId="{D13343F5-D1FD-4C25-80B0-88D68B66734D}"/>
          </ac:spMkLst>
        </pc:spChg>
        <pc:spChg chg="del">
          <ac:chgData name="Ravi Teja" userId="1373ca4f6d7ae2ac" providerId="LiveId" clId="{71A60089-856D-4943-8E2D-46277A77A811}" dt="2024-07-03T22:29:29.517" v="885" actId="478"/>
          <ac:spMkLst>
            <pc:docMk/>
            <pc:sldMk cId="728466298" sldId="261"/>
            <ac:spMk id="3" creationId="{B01731AD-6B6C-D5E7-2AC2-E7E160DAC822}"/>
          </ac:spMkLst>
        </pc:spChg>
      </pc:sldChg>
      <pc:sldChg chg="delSp modSp mod">
        <pc:chgData name="Ravi Teja" userId="1373ca4f6d7ae2ac" providerId="LiveId" clId="{71A60089-856D-4943-8E2D-46277A77A811}" dt="2024-07-03T22:51:01.900" v="1449" actId="20577"/>
        <pc:sldMkLst>
          <pc:docMk/>
          <pc:sldMk cId="3993131405" sldId="269"/>
        </pc:sldMkLst>
        <pc:spChg chg="mod">
          <ac:chgData name="Ravi Teja" userId="1373ca4f6d7ae2ac" providerId="LiveId" clId="{71A60089-856D-4943-8E2D-46277A77A811}" dt="2024-07-03T22:51:01.900" v="1449" actId="20577"/>
          <ac:spMkLst>
            <pc:docMk/>
            <pc:sldMk cId="3993131405" sldId="269"/>
            <ac:spMk id="3" creationId="{01CF1396-C05B-413C-9603-CD91C2D59EBF}"/>
          </ac:spMkLst>
        </pc:spChg>
        <pc:spChg chg="del">
          <ac:chgData name="Ravi Teja" userId="1373ca4f6d7ae2ac" providerId="LiveId" clId="{71A60089-856D-4943-8E2D-46277A77A811}" dt="2024-07-03T20:46:33.480" v="26" actId="478"/>
          <ac:spMkLst>
            <pc:docMk/>
            <pc:sldMk cId="3993131405" sldId="269"/>
            <ac:spMk id="5" creationId="{5D541AEE-FFA8-484C-90C4-C4C4A605E3E3}"/>
          </ac:spMkLst>
        </pc:spChg>
      </pc:sldChg>
      <pc:sldChg chg="addSp delSp modSp mod">
        <pc:chgData name="Ravi Teja" userId="1373ca4f6d7ae2ac" providerId="LiveId" clId="{71A60089-856D-4943-8E2D-46277A77A811}" dt="2024-07-03T22:53:15.138" v="1482" actId="14100"/>
        <pc:sldMkLst>
          <pc:docMk/>
          <pc:sldMk cId="4074788332" sldId="283"/>
        </pc:sldMkLst>
        <pc:spChg chg="mod">
          <ac:chgData name="Ravi Teja" userId="1373ca4f6d7ae2ac" providerId="LiveId" clId="{71A60089-856D-4943-8E2D-46277A77A811}" dt="2024-07-03T20:43:18.848" v="5" actId="1076"/>
          <ac:spMkLst>
            <pc:docMk/>
            <pc:sldMk cId="4074788332" sldId="283"/>
            <ac:spMk id="2" creationId="{C347E9ED-F17D-458C-AAE0-FDCE4A097B0D}"/>
          </ac:spMkLst>
        </pc:spChg>
        <pc:spChg chg="del mod">
          <ac:chgData name="Ravi Teja" userId="1373ca4f6d7ae2ac" providerId="LiveId" clId="{71A60089-856D-4943-8E2D-46277A77A811}" dt="2024-07-03T20:43:06.186" v="2" actId="478"/>
          <ac:spMkLst>
            <pc:docMk/>
            <pc:sldMk cId="4074788332" sldId="283"/>
            <ac:spMk id="3" creationId="{443AD56E-924F-47D5-9F2D-47AE62C81003}"/>
          </ac:spMkLst>
        </pc:spChg>
        <pc:spChg chg="mod">
          <ac:chgData name="Ravi Teja" userId="1373ca4f6d7ae2ac" providerId="LiveId" clId="{71A60089-856D-4943-8E2D-46277A77A811}" dt="2024-07-03T22:53:15.138" v="1482" actId="14100"/>
          <ac:spMkLst>
            <pc:docMk/>
            <pc:sldMk cId="4074788332" sldId="283"/>
            <ac:spMk id="4" creationId="{746D2789-CB22-4652-987C-550F6BDFAFE5}"/>
          </ac:spMkLst>
        </pc:spChg>
        <pc:spChg chg="add del mod">
          <ac:chgData name="Ravi Teja" userId="1373ca4f6d7ae2ac" providerId="LiveId" clId="{71A60089-856D-4943-8E2D-46277A77A811}" dt="2024-07-03T20:43:08.558" v="3" actId="478"/>
          <ac:spMkLst>
            <pc:docMk/>
            <pc:sldMk cId="4074788332" sldId="283"/>
            <ac:spMk id="7" creationId="{BB4D8338-4FBC-ABE2-81C2-C041D5170E7C}"/>
          </ac:spMkLst>
        </pc:spChg>
        <pc:spChg chg="mod">
          <ac:chgData name="Ravi Teja" userId="1373ca4f6d7ae2ac" providerId="LiveId" clId="{71A60089-856D-4943-8E2D-46277A77A811}" dt="2024-07-03T22:53:11.989" v="1481" actId="14100"/>
          <ac:spMkLst>
            <pc:docMk/>
            <pc:sldMk cId="4074788332" sldId="283"/>
            <ac:spMk id="11" creationId="{2C1779E9-8332-4AF8-8222-F07BF9A37C04}"/>
          </ac:spMkLst>
        </pc:spChg>
      </pc:sldChg>
      <pc:sldChg chg="modSp mod">
        <pc:chgData name="Ravi Teja" userId="1373ca4f6d7ae2ac" providerId="LiveId" clId="{71A60089-856D-4943-8E2D-46277A77A811}" dt="2024-07-03T22:27:47.406" v="843" actId="20577"/>
        <pc:sldMkLst>
          <pc:docMk/>
          <pc:sldMk cId="2695994343" sldId="284"/>
        </pc:sldMkLst>
        <pc:spChg chg="mod">
          <ac:chgData name="Ravi Teja" userId="1373ca4f6d7ae2ac" providerId="LiveId" clId="{71A60089-856D-4943-8E2D-46277A77A811}" dt="2024-07-03T22:27:47.406" v="843" actId="20577"/>
          <ac:spMkLst>
            <pc:docMk/>
            <pc:sldMk cId="2695994343" sldId="284"/>
            <ac:spMk id="12" creationId="{6FA59E97-D43B-4E8F-9BEA-811902F7CAA0}"/>
          </ac:spMkLst>
        </pc:spChg>
      </pc:sldChg>
      <pc:sldChg chg="modSp mod">
        <pc:chgData name="Ravi Teja" userId="1373ca4f6d7ae2ac" providerId="LiveId" clId="{71A60089-856D-4943-8E2D-46277A77A811}" dt="2024-07-03T22:27:53.800" v="853" actId="20577"/>
        <pc:sldMkLst>
          <pc:docMk/>
          <pc:sldMk cId="1167256855" sldId="286"/>
        </pc:sldMkLst>
        <pc:spChg chg="mod">
          <ac:chgData name="Ravi Teja" userId="1373ca4f6d7ae2ac" providerId="LiveId" clId="{71A60089-856D-4943-8E2D-46277A77A811}" dt="2024-07-03T22:27:53.800" v="853" actId="20577"/>
          <ac:spMkLst>
            <pc:docMk/>
            <pc:sldMk cId="1167256855" sldId="286"/>
            <ac:spMk id="12" creationId="{6FA59E97-D43B-4E8F-9BEA-811902F7CAA0}"/>
          </ac:spMkLst>
        </pc:spChg>
      </pc:sldChg>
      <pc:sldChg chg="modSp mod">
        <pc:chgData name="Ravi Teja" userId="1373ca4f6d7ae2ac" providerId="LiveId" clId="{71A60089-856D-4943-8E2D-46277A77A811}" dt="2024-07-03T22:50:43.883" v="1437"/>
        <pc:sldMkLst>
          <pc:docMk/>
          <pc:sldMk cId="918711192" sldId="288"/>
        </pc:sldMkLst>
        <pc:spChg chg="mod">
          <ac:chgData name="Ravi Teja" userId="1373ca4f6d7ae2ac" providerId="LiveId" clId="{71A60089-856D-4943-8E2D-46277A77A811}" dt="2024-07-03T22:50:43.883" v="1437"/>
          <ac:spMkLst>
            <pc:docMk/>
            <pc:sldMk cId="918711192" sldId="288"/>
            <ac:spMk id="12" creationId="{6FA59E97-D43B-4E8F-9BEA-811902F7CAA0}"/>
          </ac:spMkLst>
        </pc:spChg>
      </pc:sldChg>
      <pc:sldChg chg="addSp delSp modSp mod modClrScheme chgLayout">
        <pc:chgData name="Ravi Teja" userId="1373ca4f6d7ae2ac" providerId="LiveId" clId="{71A60089-856D-4943-8E2D-46277A77A811}" dt="2024-07-03T21:28:03.205" v="411" actId="1076"/>
        <pc:sldMkLst>
          <pc:docMk/>
          <pc:sldMk cId="1651478775" sldId="292"/>
        </pc:sldMkLst>
        <pc:spChg chg="del">
          <ac:chgData name="Ravi Teja" userId="1373ca4f6d7ae2ac" providerId="LiveId" clId="{71A60089-856D-4943-8E2D-46277A77A811}" dt="2024-07-03T21:08:49.891" v="125" actId="478"/>
          <ac:spMkLst>
            <pc:docMk/>
            <pc:sldMk cId="1651478775" sldId="292"/>
            <ac:spMk id="2" creationId="{FD1C5972-231E-3DD6-F2BD-1BCC92EFF2C5}"/>
          </ac:spMkLst>
        </pc:spChg>
        <pc:spChg chg="mod ord">
          <ac:chgData name="Ravi Teja" userId="1373ca4f6d7ae2ac" providerId="LiveId" clId="{71A60089-856D-4943-8E2D-46277A77A811}" dt="2024-07-03T21:28:03.205" v="411" actId="1076"/>
          <ac:spMkLst>
            <pc:docMk/>
            <pc:sldMk cId="1651478775" sldId="292"/>
            <ac:spMk id="3" creationId="{FFC9888F-563B-4434-8AEA-9EC79214A882}"/>
          </ac:spMkLst>
        </pc:spChg>
        <pc:spChg chg="mod ord">
          <ac:chgData name="Ravi Teja" userId="1373ca4f6d7ae2ac" providerId="LiveId" clId="{71A60089-856D-4943-8E2D-46277A77A811}" dt="2024-07-03T21:11:23.344" v="182" actId="700"/>
          <ac:spMkLst>
            <pc:docMk/>
            <pc:sldMk cId="1651478775" sldId="292"/>
            <ac:spMk id="4" creationId="{400BF2B6-3570-4CE9-B947-2601BD1B8EBD}"/>
          </ac:spMkLst>
        </pc:spChg>
        <pc:spChg chg="del">
          <ac:chgData name="Ravi Teja" userId="1373ca4f6d7ae2ac" providerId="LiveId" clId="{71A60089-856D-4943-8E2D-46277A77A811}" dt="2024-07-03T20:46:38.904" v="27" actId="478"/>
          <ac:spMkLst>
            <pc:docMk/>
            <pc:sldMk cId="1651478775" sldId="292"/>
            <ac:spMk id="5" creationId="{5ECE7939-1B3E-42DE-BF23-086D938DF279}"/>
          </ac:spMkLst>
        </pc:spChg>
        <pc:spChg chg="add del mod ord">
          <ac:chgData name="Ravi Teja" userId="1373ca4f6d7ae2ac" providerId="LiveId" clId="{71A60089-856D-4943-8E2D-46277A77A811}" dt="2024-07-03T21:19:01.119" v="343" actId="478"/>
          <ac:spMkLst>
            <pc:docMk/>
            <pc:sldMk cId="1651478775" sldId="292"/>
            <ac:spMk id="6" creationId="{76160936-7039-65F3-90DD-E34428E7DA2F}"/>
          </ac:spMkLst>
        </pc:spChg>
        <pc:spChg chg="mod ord">
          <ac:chgData name="Ravi Teja" userId="1373ca4f6d7ae2ac" providerId="LiveId" clId="{71A60089-856D-4943-8E2D-46277A77A811}" dt="2024-07-03T21:11:23.344" v="182" actId="700"/>
          <ac:spMkLst>
            <pc:docMk/>
            <pc:sldMk cId="1651478775" sldId="292"/>
            <ac:spMk id="7" creationId="{78ECB407-1A8F-4BA6-AB7A-657BB0C7A555}"/>
          </ac:spMkLst>
        </pc:spChg>
        <pc:spChg chg="add del mod ord">
          <ac:chgData name="Ravi Teja" userId="1373ca4f6d7ae2ac" providerId="LiveId" clId="{71A60089-856D-4943-8E2D-46277A77A811}" dt="2024-07-03T21:11:43.923" v="187" actId="478"/>
          <ac:spMkLst>
            <pc:docMk/>
            <pc:sldMk cId="1651478775" sldId="292"/>
            <ac:spMk id="8" creationId="{D1DF2D6A-E753-8ABF-22A7-A902CDDC8FCB}"/>
          </ac:spMkLst>
        </pc:spChg>
        <pc:spChg chg="add del mod">
          <ac:chgData name="Ravi Teja" userId="1373ca4f6d7ae2ac" providerId="LiveId" clId="{71A60089-856D-4943-8E2D-46277A77A811}" dt="2024-07-03T21:11:46.210" v="188" actId="478"/>
          <ac:spMkLst>
            <pc:docMk/>
            <pc:sldMk cId="1651478775" sldId="292"/>
            <ac:spMk id="10" creationId="{ED7FFCE7-7644-9064-CD97-A6B28660C7F7}"/>
          </ac:spMkLst>
        </pc:spChg>
        <pc:spChg chg="add mod">
          <ac:chgData name="Ravi Teja" userId="1373ca4f6d7ae2ac" providerId="LiveId" clId="{71A60089-856D-4943-8E2D-46277A77A811}" dt="2024-07-03T21:12:28.596" v="201" actId="1076"/>
          <ac:spMkLst>
            <pc:docMk/>
            <pc:sldMk cId="1651478775" sldId="292"/>
            <ac:spMk id="11" creationId="{2AA924A7-1299-90E5-CD51-972825EB314C}"/>
          </ac:spMkLst>
        </pc:spChg>
        <pc:spChg chg="add mod">
          <ac:chgData name="Ravi Teja" userId="1373ca4f6d7ae2ac" providerId="LiveId" clId="{71A60089-856D-4943-8E2D-46277A77A811}" dt="2024-07-03T21:12:48.139" v="203"/>
          <ac:spMkLst>
            <pc:docMk/>
            <pc:sldMk cId="1651478775" sldId="292"/>
            <ac:spMk id="12" creationId="{0FE8BF80-D74D-B38C-FD8A-D314B6BF25EA}"/>
          </ac:spMkLst>
        </pc:spChg>
        <pc:spChg chg="add mod">
          <ac:chgData name="Ravi Teja" userId="1373ca4f6d7ae2ac" providerId="LiveId" clId="{71A60089-856D-4943-8E2D-46277A77A811}" dt="2024-07-03T21:24:43.300" v="388" actId="207"/>
          <ac:spMkLst>
            <pc:docMk/>
            <pc:sldMk cId="1651478775" sldId="292"/>
            <ac:spMk id="13" creationId="{28867FFE-2928-2FC7-0C21-8B97DE3A9BAD}"/>
          </ac:spMkLst>
        </pc:spChg>
        <pc:spChg chg="mod ord">
          <ac:chgData name="Ravi Teja" userId="1373ca4f6d7ae2ac" providerId="LiveId" clId="{71A60089-856D-4943-8E2D-46277A77A811}" dt="2024-07-03T21:20:49.669" v="374" actId="1035"/>
          <ac:spMkLst>
            <pc:docMk/>
            <pc:sldMk cId="1651478775" sldId="292"/>
            <ac:spMk id="17" creationId="{D96FA189-889F-4E1F-BBA3-0382D70266B6}"/>
          </ac:spMkLst>
        </pc:spChg>
      </pc:sldChg>
      <pc:sldChg chg="delSp del mod">
        <pc:chgData name="Ravi Teja" userId="1373ca4f6d7ae2ac" providerId="LiveId" clId="{71A60089-856D-4943-8E2D-46277A77A811}" dt="2024-07-03T21:43:12.642" v="528" actId="47"/>
        <pc:sldMkLst>
          <pc:docMk/>
          <pc:sldMk cId="910095407" sldId="295"/>
        </pc:sldMkLst>
        <pc:spChg chg="del">
          <ac:chgData name="Ravi Teja" userId="1373ca4f6d7ae2ac" providerId="LiveId" clId="{71A60089-856D-4943-8E2D-46277A77A811}" dt="2024-07-03T20:46:46.311" v="28" actId="478"/>
          <ac:spMkLst>
            <pc:docMk/>
            <pc:sldMk cId="910095407" sldId="295"/>
            <ac:spMk id="6" creationId="{D55997BB-A3FC-414B-B1DD-F6AAC355D969}"/>
          </ac:spMkLst>
        </pc:spChg>
      </pc:sldChg>
      <pc:sldChg chg="delSp modSp mod">
        <pc:chgData name="Ravi Teja" userId="1373ca4f6d7ae2ac" providerId="LiveId" clId="{71A60089-856D-4943-8E2D-46277A77A811}" dt="2024-07-04T22:21:00.689" v="1589"/>
        <pc:sldMkLst>
          <pc:docMk/>
          <pc:sldMk cId="922692095" sldId="297"/>
        </pc:sldMkLst>
        <pc:spChg chg="mod">
          <ac:chgData name="Ravi Teja" userId="1373ca4f6d7ae2ac" providerId="LiveId" clId="{71A60089-856D-4943-8E2D-46277A77A811}" dt="2024-07-04T22:21:00.689" v="1589"/>
          <ac:spMkLst>
            <pc:docMk/>
            <pc:sldMk cId="922692095" sldId="297"/>
            <ac:spMk id="3" creationId="{FFC9888F-563B-4434-8AEA-9EC79214A882}"/>
          </ac:spMkLst>
        </pc:spChg>
        <pc:spChg chg="del">
          <ac:chgData name="Ravi Teja" userId="1373ca4f6d7ae2ac" providerId="LiveId" clId="{71A60089-856D-4943-8E2D-46277A77A811}" dt="2024-07-03T20:47:23.601" v="39" actId="478"/>
          <ac:spMkLst>
            <pc:docMk/>
            <pc:sldMk cId="922692095" sldId="297"/>
            <ac:spMk id="5" creationId="{5ECE7939-1B3E-42DE-BF23-086D938DF279}"/>
          </ac:spMkLst>
        </pc:spChg>
      </pc:sldChg>
      <pc:sldChg chg="delSp del mod">
        <pc:chgData name="Ravi Teja" userId="1373ca4f6d7ae2ac" providerId="LiveId" clId="{71A60089-856D-4943-8E2D-46277A77A811}" dt="2024-07-03T22:17:11.170" v="654" actId="47"/>
        <pc:sldMkLst>
          <pc:docMk/>
          <pc:sldMk cId="1267020705" sldId="301"/>
        </pc:sldMkLst>
        <pc:spChg chg="del">
          <ac:chgData name="Ravi Teja" userId="1373ca4f6d7ae2ac" providerId="LiveId" clId="{71A60089-856D-4943-8E2D-46277A77A811}" dt="2024-07-03T20:46:49.051" v="29" actId="478"/>
          <ac:spMkLst>
            <pc:docMk/>
            <pc:sldMk cId="1267020705" sldId="301"/>
            <ac:spMk id="6" creationId="{D55997BB-A3FC-414B-B1DD-F6AAC355D969}"/>
          </ac:spMkLst>
        </pc:spChg>
      </pc:sldChg>
      <pc:sldChg chg="delSp del mod">
        <pc:chgData name="Ravi Teja" userId="1373ca4f6d7ae2ac" providerId="LiveId" clId="{71A60089-856D-4943-8E2D-46277A77A811}" dt="2024-07-03T22:17:11.366" v="655" actId="47"/>
        <pc:sldMkLst>
          <pc:docMk/>
          <pc:sldMk cId="163669805" sldId="302"/>
        </pc:sldMkLst>
        <pc:spChg chg="del">
          <ac:chgData name="Ravi Teja" userId="1373ca4f6d7ae2ac" providerId="LiveId" clId="{71A60089-856D-4943-8E2D-46277A77A811}" dt="2024-07-03T20:46:52.487" v="30" actId="478"/>
          <ac:spMkLst>
            <pc:docMk/>
            <pc:sldMk cId="163669805" sldId="302"/>
            <ac:spMk id="6" creationId="{D55997BB-A3FC-414B-B1DD-F6AAC355D969}"/>
          </ac:spMkLst>
        </pc:spChg>
      </pc:sldChg>
      <pc:sldChg chg="delSp del mod">
        <pc:chgData name="Ravi Teja" userId="1373ca4f6d7ae2ac" providerId="LiveId" clId="{71A60089-856D-4943-8E2D-46277A77A811}" dt="2024-07-03T22:50:23.436" v="1434" actId="47"/>
        <pc:sldMkLst>
          <pc:docMk/>
          <pc:sldMk cId="3957676997" sldId="304"/>
        </pc:sldMkLst>
        <pc:spChg chg="del">
          <ac:chgData name="Ravi Teja" userId="1373ca4f6d7ae2ac" providerId="LiveId" clId="{71A60089-856D-4943-8E2D-46277A77A811}" dt="2024-07-03T20:47:05.027" v="33" actId="478"/>
          <ac:spMkLst>
            <pc:docMk/>
            <pc:sldMk cId="3957676997" sldId="304"/>
            <ac:spMk id="6" creationId="{D55997BB-A3FC-414B-B1DD-F6AAC355D969}"/>
          </ac:spMkLst>
        </pc:spChg>
      </pc:sldChg>
      <pc:sldChg chg="delSp del mod">
        <pc:chgData name="Ravi Teja" userId="1373ca4f6d7ae2ac" providerId="LiveId" clId="{71A60089-856D-4943-8E2D-46277A77A811}" dt="2024-07-03T22:33:03.256" v="894" actId="47"/>
        <pc:sldMkLst>
          <pc:docMk/>
          <pc:sldMk cId="718989218" sldId="306"/>
        </pc:sldMkLst>
        <pc:spChg chg="del">
          <ac:chgData name="Ravi Teja" userId="1373ca4f6d7ae2ac" providerId="LiveId" clId="{71A60089-856D-4943-8E2D-46277A77A811}" dt="2024-07-03T20:47:11.788" v="35" actId="478"/>
          <ac:spMkLst>
            <pc:docMk/>
            <pc:sldMk cId="718989218" sldId="306"/>
            <ac:spMk id="6" creationId="{D55997BB-A3FC-414B-B1DD-F6AAC355D969}"/>
          </ac:spMkLst>
        </pc:spChg>
      </pc:sldChg>
      <pc:sldChg chg="delSp del mod">
        <pc:chgData name="Ravi Teja" userId="1373ca4f6d7ae2ac" providerId="LiveId" clId="{71A60089-856D-4943-8E2D-46277A77A811}" dt="2024-07-03T22:33:03.925" v="895" actId="47"/>
        <pc:sldMkLst>
          <pc:docMk/>
          <pc:sldMk cId="2785365998" sldId="308"/>
        </pc:sldMkLst>
        <pc:spChg chg="del">
          <ac:chgData name="Ravi Teja" userId="1373ca4f6d7ae2ac" providerId="LiveId" clId="{71A60089-856D-4943-8E2D-46277A77A811}" dt="2024-07-03T20:47:14.275" v="36" actId="478"/>
          <ac:spMkLst>
            <pc:docMk/>
            <pc:sldMk cId="2785365998" sldId="308"/>
            <ac:spMk id="6" creationId="{A8B10839-9B92-DDDD-1E81-CA151B5E2DED}"/>
          </ac:spMkLst>
        </pc:spChg>
      </pc:sldChg>
      <pc:sldChg chg="delSp del mod">
        <pc:chgData name="Ravi Teja" userId="1373ca4f6d7ae2ac" providerId="LiveId" clId="{71A60089-856D-4943-8E2D-46277A77A811}" dt="2024-07-03T22:33:04.633" v="896" actId="47"/>
        <pc:sldMkLst>
          <pc:docMk/>
          <pc:sldMk cId="3044934304" sldId="309"/>
        </pc:sldMkLst>
        <pc:spChg chg="del">
          <ac:chgData name="Ravi Teja" userId="1373ca4f6d7ae2ac" providerId="LiveId" clId="{71A60089-856D-4943-8E2D-46277A77A811}" dt="2024-07-03T20:47:16.977" v="37" actId="478"/>
          <ac:spMkLst>
            <pc:docMk/>
            <pc:sldMk cId="3044934304" sldId="309"/>
            <ac:spMk id="6" creationId="{A8B10839-9B92-DDDD-1E81-CA151B5E2DED}"/>
          </ac:spMkLst>
        </pc:spChg>
      </pc:sldChg>
      <pc:sldChg chg="delSp del mod">
        <pc:chgData name="Ravi Teja" userId="1373ca4f6d7ae2ac" providerId="LiveId" clId="{71A60089-856D-4943-8E2D-46277A77A811}" dt="2024-07-03T22:33:05.601" v="897" actId="47"/>
        <pc:sldMkLst>
          <pc:docMk/>
          <pc:sldMk cId="3670957866" sldId="311"/>
        </pc:sldMkLst>
        <pc:spChg chg="del">
          <ac:chgData name="Ravi Teja" userId="1373ca4f6d7ae2ac" providerId="LiveId" clId="{71A60089-856D-4943-8E2D-46277A77A811}" dt="2024-07-03T20:47:20.401" v="38" actId="478"/>
          <ac:spMkLst>
            <pc:docMk/>
            <pc:sldMk cId="3670957866" sldId="311"/>
            <ac:spMk id="6" creationId="{A8B10839-9B92-DDDD-1E81-CA151B5E2DED}"/>
          </ac:spMkLst>
        </pc:spChg>
      </pc:sldChg>
      <pc:sldChg chg="delSp del mod">
        <pc:chgData name="Ravi Teja" userId="1373ca4f6d7ae2ac" providerId="LiveId" clId="{71A60089-856D-4943-8E2D-46277A77A811}" dt="2024-07-03T22:17:11.570" v="656" actId="47"/>
        <pc:sldMkLst>
          <pc:docMk/>
          <pc:sldMk cId="2356500520" sldId="312"/>
        </pc:sldMkLst>
        <pc:spChg chg="del">
          <ac:chgData name="Ravi Teja" userId="1373ca4f6d7ae2ac" providerId="LiveId" clId="{71A60089-856D-4943-8E2D-46277A77A811}" dt="2024-07-03T20:46:55.612" v="31" actId="478"/>
          <ac:spMkLst>
            <pc:docMk/>
            <pc:sldMk cId="2356500520" sldId="312"/>
            <ac:spMk id="6" creationId="{D55997BB-A3FC-414B-B1DD-F6AAC355D969}"/>
          </ac:spMkLst>
        </pc:spChg>
      </pc:sldChg>
      <pc:sldChg chg="delSp del mod">
        <pc:chgData name="Ravi Teja" userId="1373ca4f6d7ae2ac" providerId="LiveId" clId="{71A60089-856D-4943-8E2D-46277A77A811}" dt="2024-07-03T22:17:12.780" v="657" actId="47"/>
        <pc:sldMkLst>
          <pc:docMk/>
          <pc:sldMk cId="3292894252" sldId="313"/>
        </pc:sldMkLst>
        <pc:spChg chg="del">
          <ac:chgData name="Ravi Teja" userId="1373ca4f6d7ae2ac" providerId="LiveId" clId="{71A60089-856D-4943-8E2D-46277A77A811}" dt="2024-07-03T20:47:01.724" v="32" actId="478"/>
          <ac:spMkLst>
            <pc:docMk/>
            <pc:sldMk cId="3292894252" sldId="313"/>
            <ac:spMk id="6" creationId="{D55997BB-A3FC-414B-B1DD-F6AAC355D969}"/>
          </ac:spMkLst>
        </pc:spChg>
      </pc:sldChg>
      <pc:sldChg chg="delSp del mod">
        <pc:chgData name="Ravi Teja" userId="1373ca4f6d7ae2ac" providerId="LiveId" clId="{71A60089-856D-4943-8E2D-46277A77A811}" dt="2024-07-03T22:50:24.605" v="1435" actId="47"/>
        <pc:sldMkLst>
          <pc:docMk/>
          <pc:sldMk cId="3328282625" sldId="314"/>
        </pc:sldMkLst>
        <pc:spChg chg="del">
          <ac:chgData name="Ravi Teja" userId="1373ca4f6d7ae2ac" providerId="LiveId" clId="{71A60089-856D-4943-8E2D-46277A77A811}" dt="2024-07-03T20:47:08.002" v="34" actId="478"/>
          <ac:spMkLst>
            <pc:docMk/>
            <pc:sldMk cId="3328282625" sldId="314"/>
            <ac:spMk id="6" creationId="{A65FF8A1-A21C-2765-A8DE-F67F48EA6D8D}"/>
          </ac:spMkLst>
        </pc:spChg>
      </pc:sldChg>
      <pc:sldChg chg="new del">
        <pc:chgData name="Ravi Teja" userId="1373ca4f6d7ae2ac" providerId="LiveId" clId="{71A60089-856D-4943-8E2D-46277A77A811}" dt="2024-07-03T21:25:14.048" v="393" actId="47"/>
        <pc:sldMkLst>
          <pc:docMk/>
          <pc:sldMk cId="1773860339" sldId="315"/>
        </pc:sldMkLst>
      </pc:sldChg>
      <pc:sldChg chg="addSp delSp modSp add mod">
        <pc:chgData name="Ravi Teja" userId="1373ca4f6d7ae2ac" providerId="LiveId" clId="{71A60089-856D-4943-8E2D-46277A77A811}" dt="2024-07-03T22:52:27.170" v="1474" actId="12"/>
        <pc:sldMkLst>
          <pc:docMk/>
          <pc:sldMk cId="2518282501" sldId="315"/>
        </pc:sldMkLst>
        <pc:spChg chg="del">
          <ac:chgData name="Ravi Teja" userId="1373ca4f6d7ae2ac" providerId="LiveId" clId="{71A60089-856D-4943-8E2D-46277A77A811}" dt="2024-07-03T21:27:55.145" v="409" actId="478"/>
          <ac:spMkLst>
            <pc:docMk/>
            <pc:sldMk cId="2518282501" sldId="315"/>
            <ac:spMk id="3" creationId="{FFC9888F-563B-4434-8AEA-9EC79214A882}"/>
          </ac:spMkLst>
        </pc:spChg>
        <pc:spChg chg="add del mod">
          <ac:chgData name="Ravi Teja" userId="1373ca4f6d7ae2ac" providerId="LiveId" clId="{71A60089-856D-4943-8E2D-46277A77A811}" dt="2024-07-03T21:34:18.059" v="415" actId="478"/>
          <ac:spMkLst>
            <pc:docMk/>
            <pc:sldMk cId="2518282501" sldId="315"/>
            <ac:spMk id="5" creationId="{96B096A5-B630-1CA1-341D-885284C3DEF2}"/>
          </ac:spMkLst>
        </pc:spChg>
        <pc:spChg chg="add mod">
          <ac:chgData name="Ravi Teja" userId="1373ca4f6d7ae2ac" providerId="LiveId" clId="{71A60089-856D-4943-8E2D-46277A77A811}" dt="2024-07-03T22:52:27.170" v="1474" actId="12"/>
          <ac:spMkLst>
            <pc:docMk/>
            <pc:sldMk cId="2518282501" sldId="315"/>
            <ac:spMk id="9" creationId="{97192FAD-B132-1EEA-0046-95955F917974}"/>
          </ac:spMkLst>
        </pc:spChg>
        <pc:spChg chg="del">
          <ac:chgData name="Ravi Teja" userId="1373ca4f6d7ae2ac" providerId="LiveId" clId="{71A60089-856D-4943-8E2D-46277A77A811}" dt="2024-07-03T21:27:55.145" v="409" actId="478"/>
          <ac:spMkLst>
            <pc:docMk/>
            <pc:sldMk cId="2518282501" sldId="315"/>
            <ac:spMk id="11" creationId="{2AA924A7-1299-90E5-CD51-972825EB314C}"/>
          </ac:spMkLst>
        </pc:spChg>
        <pc:spChg chg="del">
          <ac:chgData name="Ravi Teja" userId="1373ca4f6d7ae2ac" providerId="LiveId" clId="{71A60089-856D-4943-8E2D-46277A77A811}" dt="2024-07-03T21:27:55.145" v="409" actId="478"/>
          <ac:spMkLst>
            <pc:docMk/>
            <pc:sldMk cId="2518282501" sldId="315"/>
            <ac:spMk id="12" creationId="{0FE8BF80-D74D-B38C-FD8A-D314B6BF25EA}"/>
          </ac:spMkLst>
        </pc:spChg>
        <pc:spChg chg="del">
          <ac:chgData name="Ravi Teja" userId="1373ca4f6d7ae2ac" providerId="LiveId" clId="{71A60089-856D-4943-8E2D-46277A77A811}" dt="2024-07-03T21:27:55.145" v="409" actId="478"/>
          <ac:spMkLst>
            <pc:docMk/>
            <pc:sldMk cId="2518282501" sldId="315"/>
            <ac:spMk id="13" creationId="{28867FFE-2928-2FC7-0C21-8B97DE3A9BAD}"/>
          </ac:spMkLst>
        </pc:spChg>
        <pc:spChg chg="mod">
          <ac:chgData name="Ravi Teja" userId="1373ca4f6d7ae2ac" providerId="LiveId" clId="{71A60089-856D-4943-8E2D-46277A77A811}" dt="2024-07-03T21:25:23.803" v="408" actId="20577"/>
          <ac:spMkLst>
            <pc:docMk/>
            <pc:sldMk cId="2518282501" sldId="315"/>
            <ac:spMk id="17" creationId="{D96FA189-889F-4E1F-BBA3-0382D70266B6}"/>
          </ac:spMkLst>
        </pc:spChg>
        <pc:picChg chg="add mod">
          <ac:chgData name="Ravi Teja" userId="1373ca4f6d7ae2ac" providerId="LiveId" clId="{71A60089-856D-4943-8E2D-46277A77A811}" dt="2024-07-03T21:35:21.979" v="422" actId="14100"/>
          <ac:picMkLst>
            <pc:docMk/>
            <pc:sldMk cId="2518282501" sldId="315"/>
            <ac:picMk id="8" creationId="{8D182A91-9C6D-E370-EACD-7575CCB57A5C}"/>
          </ac:picMkLst>
        </pc:picChg>
      </pc:sldChg>
      <pc:sldChg chg="addSp delSp modSp new del mod modClrScheme chgLayout">
        <pc:chgData name="Ravi Teja" userId="1373ca4f6d7ae2ac" providerId="LiveId" clId="{71A60089-856D-4943-8E2D-46277A77A811}" dt="2024-07-03T21:25:09.419" v="391" actId="47"/>
        <pc:sldMkLst>
          <pc:docMk/>
          <pc:sldMk cId="3514027090" sldId="315"/>
        </pc:sldMkLst>
        <pc:spChg chg="del mod ord">
          <ac:chgData name="Ravi Teja" userId="1373ca4f6d7ae2ac" providerId="LiveId" clId="{71A60089-856D-4943-8E2D-46277A77A811}" dt="2024-07-03T21:25:03.089" v="390" actId="700"/>
          <ac:spMkLst>
            <pc:docMk/>
            <pc:sldMk cId="3514027090" sldId="315"/>
            <ac:spMk id="2" creationId="{AD700BF3-3EFB-04A0-9F43-4896B76818F4}"/>
          </ac:spMkLst>
        </pc:spChg>
        <pc:spChg chg="del mod ord">
          <ac:chgData name="Ravi Teja" userId="1373ca4f6d7ae2ac" providerId="LiveId" clId="{71A60089-856D-4943-8E2D-46277A77A811}" dt="2024-07-03T21:25:03.089" v="390" actId="700"/>
          <ac:spMkLst>
            <pc:docMk/>
            <pc:sldMk cId="3514027090" sldId="315"/>
            <ac:spMk id="3" creationId="{F5148910-FA12-87C6-ACA3-FA3490E371E1}"/>
          </ac:spMkLst>
        </pc:spChg>
        <pc:spChg chg="del">
          <ac:chgData name="Ravi Teja" userId="1373ca4f6d7ae2ac" providerId="LiveId" clId="{71A60089-856D-4943-8E2D-46277A77A811}" dt="2024-07-03T21:25:03.089" v="390" actId="700"/>
          <ac:spMkLst>
            <pc:docMk/>
            <pc:sldMk cId="3514027090" sldId="315"/>
            <ac:spMk id="4" creationId="{71945D9D-BFA8-57A7-BD88-10CFBA35CE15}"/>
          </ac:spMkLst>
        </pc:spChg>
        <pc:spChg chg="mod ord">
          <ac:chgData name="Ravi Teja" userId="1373ca4f6d7ae2ac" providerId="LiveId" clId="{71A60089-856D-4943-8E2D-46277A77A811}" dt="2024-07-03T21:25:03.089" v="390" actId="700"/>
          <ac:spMkLst>
            <pc:docMk/>
            <pc:sldMk cId="3514027090" sldId="315"/>
            <ac:spMk id="5" creationId="{B3FBAB2F-AA08-0538-16EA-5F7CDB35D6C7}"/>
          </ac:spMkLst>
        </pc:spChg>
        <pc:spChg chg="mod ord">
          <ac:chgData name="Ravi Teja" userId="1373ca4f6d7ae2ac" providerId="LiveId" clId="{71A60089-856D-4943-8E2D-46277A77A811}" dt="2024-07-03T21:25:03.089" v="390" actId="700"/>
          <ac:spMkLst>
            <pc:docMk/>
            <pc:sldMk cId="3514027090" sldId="315"/>
            <ac:spMk id="6" creationId="{7116354B-7631-750C-D48E-E04BB4232CEE}"/>
          </ac:spMkLst>
        </pc:spChg>
        <pc:spChg chg="mod ord">
          <ac:chgData name="Ravi Teja" userId="1373ca4f6d7ae2ac" providerId="LiveId" clId="{71A60089-856D-4943-8E2D-46277A77A811}" dt="2024-07-03T21:25:03.089" v="390" actId="700"/>
          <ac:spMkLst>
            <pc:docMk/>
            <pc:sldMk cId="3514027090" sldId="315"/>
            <ac:spMk id="7" creationId="{D3FCB5EB-950F-DB70-108E-0F6F38928335}"/>
          </ac:spMkLst>
        </pc:spChg>
        <pc:spChg chg="del mod ord">
          <ac:chgData name="Ravi Teja" userId="1373ca4f6d7ae2ac" providerId="LiveId" clId="{71A60089-856D-4943-8E2D-46277A77A811}" dt="2024-07-03T21:25:03.089" v="390" actId="700"/>
          <ac:spMkLst>
            <pc:docMk/>
            <pc:sldMk cId="3514027090" sldId="315"/>
            <ac:spMk id="8" creationId="{CEF07091-FA98-A760-DE2C-12EE17086311}"/>
          </ac:spMkLst>
        </pc:spChg>
        <pc:spChg chg="add mod ord">
          <ac:chgData name="Ravi Teja" userId="1373ca4f6d7ae2ac" providerId="LiveId" clId="{71A60089-856D-4943-8E2D-46277A77A811}" dt="2024-07-03T21:25:03.089" v="390" actId="700"/>
          <ac:spMkLst>
            <pc:docMk/>
            <pc:sldMk cId="3514027090" sldId="315"/>
            <ac:spMk id="9" creationId="{A25F68F2-678F-3A7C-5854-253C720D4365}"/>
          </ac:spMkLst>
        </pc:spChg>
        <pc:spChg chg="add mod ord">
          <ac:chgData name="Ravi Teja" userId="1373ca4f6d7ae2ac" providerId="LiveId" clId="{71A60089-856D-4943-8E2D-46277A77A811}" dt="2024-07-03T21:25:03.089" v="390" actId="700"/>
          <ac:spMkLst>
            <pc:docMk/>
            <pc:sldMk cId="3514027090" sldId="315"/>
            <ac:spMk id="10" creationId="{C33E79DA-DA6D-C890-DBE7-2CEDC6FA1AE3}"/>
          </ac:spMkLst>
        </pc:spChg>
        <pc:spChg chg="add mod ord">
          <ac:chgData name="Ravi Teja" userId="1373ca4f6d7ae2ac" providerId="LiveId" clId="{71A60089-856D-4943-8E2D-46277A77A811}" dt="2024-07-03T21:25:03.089" v="390" actId="700"/>
          <ac:spMkLst>
            <pc:docMk/>
            <pc:sldMk cId="3514027090" sldId="315"/>
            <ac:spMk id="11" creationId="{EED9CD51-73FA-AFE0-8A33-F7D77D69E57C}"/>
          </ac:spMkLst>
        </pc:spChg>
      </pc:sldChg>
      <pc:sldChg chg="addSp delSp modSp add del mod ord">
        <pc:chgData name="Ravi Teja" userId="1373ca4f6d7ae2ac" providerId="LiveId" clId="{71A60089-856D-4943-8E2D-46277A77A811}" dt="2024-07-03T22:20:22.782" v="680" actId="47"/>
        <pc:sldMkLst>
          <pc:docMk/>
          <pc:sldMk cId="2129819391" sldId="316"/>
        </pc:sldMkLst>
        <pc:spChg chg="add mod">
          <ac:chgData name="Ravi Teja" userId="1373ca4f6d7ae2ac" providerId="LiveId" clId="{71A60089-856D-4943-8E2D-46277A77A811}" dt="2024-07-03T22:04:20.262" v="653" actId="20577"/>
          <ac:spMkLst>
            <pc:docMk/>
            <pc:sldMk cId="2129819391" sldId="316"/>
            <ac:spMk id="2" creationId="{E2083A69-7BDF-E272-1B1D-AA5CBFA28FEE}"/>
          </ac:spMkLst>
        </pc:spChg>
        <pc:spChg chg="mod">
          <ac:chgData name="Ravi Teja" userId="1373ca4f6d7ae2ac" providerId="LiveId" clId="{71A60089-856D-4943-8E2D-46277A77A811}" dt="2024-07-03T22:03:23.842" v="590" actId="14100"/>
          <ac:spMkLst>
            <pc:docMk/>
            <pc:sldMk cId="2129819391" sldId="316"/>
            <ac:spMk id="9" creationId="{97192FAD-B132-1EEA-0046-95955F917974}"/>
          </ac:spMkLst>
        </pc:spChg>
        <pc:spChg chg="mod">
          <ac:chgData name="Ravi Teja" userId="1373ca4f6d7ae2ac" providerId="LiveId" clId="{71A60089-856D-4943-8E2D-46277A77A811}" dt="2024-07-03T21:54:37.342" v="535" actId="6549"/>
          <ac:spMkLst>
            <pc:docMk/>
            <pc:sldMk cId="2129819391" sldId="316"/>
            <ac:spMk id="17" creationId="{D96FA189-889F-4E1F-BBA3-0382D70266B6}"/>
          </ac:spMkLst>
        </pc:spChg>
        <pc:picChg chg="del">
          <ac:chgData name="Ravi Teja" userId="1373ca4f6d7ae2ac" providerId="LiveId" clId="{71A60089-856D-4943-8E2D-46277A77A811}" dt="2024-07-03T22:02:42.235" v="588" actId="478"/>
          <ac:picMkLst>
            <pc:docMk/>
            <pc:sldMk cId="2129819391" sldId="316"/>
            <ac:picMk id="8" creationId="{8D182A91-9C6D-E370-EACD-7575CCB57A5C}"/>
          </ac:picMkLst>
        </pc:picChg>
      </pc:sldChg>
      <pc:sldChg chg="addSp delSp modSp add mod">
        <pc:chgData name="Ravi Teja" userId="1373ca4f6d7ae2ac" providerId="LiveId" clId="{71A60089-856D-4943-8E2D-46277A77A811}" dt="2024-07-03T22:00:31.642" v="587" actId="1076"/>
        <pc:sldMkLst>
          <pc:docMk/>
          <pc:sldMk cId="2306605241" sldId="317"/>
        </pc:sldMkLst>
        <pc:spChg chg="add mod">
          <ac:chgData name="Ravi Teja" userId="1373ca4f6d7ae2ac" providerId="LiveId" clId="{71A60089-856D-4943-8E2D-46277A77A811}" dt="2024-07-03T22:00:31.642" v="587" actId="1076"/>
          <ac:spMkLst>
            <pc:docMk/>
            <pc:sldMk cId="2306605241" sldId="317"/>
            <ac:spMk id="5" creationId="{30902436-360E-9E3D-88E2-D0F5CDA1A6FD}"/>
          </ac:spMkLst>
        </pc:spChg>
        <pc:spChg chg="mod">
          <ac:chgData name="Ravi Teja" userId="1373ca4f6d7ae2ac" providerId="LiveId" clId="{71A60089-856D-4943-8E2D-46277A77A811}" dt="2024-07-03T22:00:15.858" v="585" actId="20577"/>
          <ac:spMkLst>
            <pc:docMk/>
            <pc:sldMk cId="2306605241" sldId="317"/>
            <ac:spMk id="9" creationId="{97192FAD-B132-1EEA-0046-95955F917974}"/>
          </ac:spMkLst>
        </pc:spChg>
        <pc:picChg chg="add mod">
          <ac:chgData name="Ravi Teja" userId="1373ca4f6d7ae2ac" providerId="LiveId" clId="{71A60089-856D-4943-8E2D-46277A77A811}" dt="2024-07-03T21:59:45.126" v="578" actId="1076"/>
          <ac:picMkLst>
            <pc:docMk/>
            <pc:sldMk cId="2306605241" sldId="317"/>
            <ac:picMk id="3" creationId="{E13C86E9-AF79-B2DF-C782-64E7C6E886EC}"/>
          </ac:picMkLst>
        </pc:picChg>
        <pc:picChg chg="del">
          <ac:chgData name="Ravi Teja" userId="1373ca4f6d7ae2ac" providerId="LiveId" clId="{71A60089-856D-4943-8E2D-46277A77A811}" dt="2024-07-03T21:57:23.668" v="537" actId="478"/>
          <ac:picMkLst>
            <pc:docMk/>
            <pc:sldMk cId="2306605241" sldId="317"/>
            <ac:picMk id="8" creationId="{8D182A91-9C6D-E370-EACD-7575CCB57A5C}"/>
          </ac:picMkLst>
        </pc:picChg>
      </pc:sldChg>
      <pc:sldChg chg="addSp delSp modSp add mod ord">
        <pc:chgData name="Ravi Teja" userId="1373ca4f6d7ae2ac" providerId="LiveId" clId="{71A60089-856D-4943-8E2D-46277A77A811}" dt="2024-07-03T22:50:00.015" v="1433" actId="20577"/>
        <pc:sldMkLst>
          <pc:docMk/>
          <pc:sldMk cId="2422493308" sldId="318"/>
        </pc:sldMkLst>
        <pc:spChg chg="del mod">
          <ac:chgData name="Ravi Teja" userId="1373ca4f6d7ae2ac" providerId="LiveId" clId="{71A60089-856D-4943-8E2D-46277A77A811}" dt="2024-07-03T22:34:55.719" v="944" actId="478"/>
          <ac:spMkLst>
            <pc:docMk/>
            <pc:sldMk cId="2422493308" sldId="318"/>
            <ac:spMk id="3" creationId="{FFC9888F-563B-4434-8AEA-9EC79214A882}"/>
          </ac:spMkLst>
        </pc:spChg>
        <pc:spChg chg="add del mod">
          <ac:chgData name="Ravi Teja" userId="1373ca4f6d7ae2ac" providerId="LiveId" clId="{71A60089-856D-4943-8E2D-46277A77A811}" dt="2024-07-03T22:35:00.606" v="947" actId="478"/>
          <ac:spMkLst>
            <pc:docMk/>
            <pc:sldMk cId="2422493308" sldId="318"/>
            <ac:spMk id="5" creationId="{1EFBDA70-B0BD-C6CA-2698-57F8C7EFAFA1}"/>
          </ac:spMkLst>
        </pc:spChg>
        <pc:spChg chg="add mod">
          <ac:chgData name="Ravi Teja" userId="1373ca4f6d7ae2ac" providerId="LiveId" clId="{71A60089-856D-4943-8E2D-46277A77A811}" dt="2024-07-03T22:50:00.015" v="1433" actId="20577"/>
          <ac:spMkLst>
            <pc:docMk/>
            <pc:sldMk cId="2422493308" sldId="318"/>
            <ac:spMk id="9" creationId="{0677A676-2E23-1362-0599-934651FAE499}"/>
          </ac:spMkLst>
        </pc:spChg>
        <pc:spChg chg="del mod">
          <ac:chgData name="Ravi Teja" userId="1373ca4f6d7ae2ac" providerId="LiveId" clId="{71A60089-856D-4943-8E2D-46277A77A811}" dt="2024-07-03T22:34:55.719" v="944" actId="478"/>
          <ac:spMkLst>
            <pc:docMk/>
            <pc:sldMk cId="2422493308" sldId="318"/>
            <ac:spMk id="11" creationId="{2AA924A7-1299-90E5-CD51-972825EB314C}"/>
          </ac:spMkLst>
        </pc:spChg>
        <pc:spChg chg="del mod">
          <ac:chgData name="Ravi Teja" userId="1373ca4f6d7ae2ac" providerId="LiveId" clId="{71A60089-856D-4943-8E2D-46277A77A811}" dt="2024-07-03T22:34:55.719" v="944" actId="478"/>
          <ac:spMkLst>
            <pc:docMk/>
            <pc:sldMk cId="2422493308" sldId="318"/>
            <ac:spMk id="12" creationId="{0FE8BF80-D74D-B38C-FD8A-D314B6BF25EA}"/>
          </ac:spMkLst>
        </pc:spChg>
        <pc:spChg chg="del mod">
          <ac:chgData name="Ravi Teja" userId="1373ca4f6d7ae2ac" providerId="LiveId" clId="{71A60089-856D-4943-8E2D-46277A77A811}" dt="2024-07-03T22:34:55.719" v="944" actId="478"/>
          <ac:spMkLst>
            <pc:docMk/>
            <pc:sldMk cId="2422493308" sldId="318"/>
            <ac:spMk id="13" creationId="{28867FFE-2928-2FC7-0C21-8B97DE3A9BAD}"/>
          </ac:spMkLst>
        </pc:spChg>
        <pc:spChg chg="add mod">
          <ac:chgData name="Ravi Teja" userId="1373ca4f6d7ae2ac" providerId="LiveId" clId="{71A60089-856D-4943-8E2D-46277A77A811}" dt="2024-07-03T22:48:57.541" v="1391" actId="122"/>
          <ac:spMkLst>
            <pc:docMk/>
            <pc:sldMk cId="2422493308" sldId="318"/>
            <ac:spMk id="15" creationId="{CE2D5A0B-1858-FC48-92C6-1264956EDE66}"/>
          </ac:spMkLst>
        </pc:spChg>
        <pc:spChg chg="add mod">
          <ac:chgData name="Ravi Teja" userId="1373ca4f6d7ae2ac" providerId="LiveId" clId="{71A60089-856D-4943-8E2D-46277A77A811}" dt="2024-07-03T22:48:59.837" v="1392" actId="122"/>
          <ac:spMkLst>
            <pc:docMk/>
            <pc:sldMk cId="2422493308" sldId="318"/>
            <ac:spMk id="16" creationId="{8AA56D16-E3AC-E67B-E55D-FB4B2C7DA48F}"/>
          </ac:spMkLst>
        </pc:spChg>
        <pc:spChg chg="mod">
          <ac:chgData name="Ravi Teja" userId="1373ca4f6d7ae2ac" providerId="LiveId" clId="{71A60089-856D-4943-8E2D-46277A77A811}" dt="2024-07-03T22:35:34.502" v="954" actId="20577"/>
          <ac:spMkLst>
            <pc:docMk/>
            <pc:sldMk cId="2422493308" sldId="318"/>
            <ac:spMk id="17" creationId="{D96FA189-889F-4E1F-BBA3-0382D70266B6}"/>
          </ac:spMkLst>
        </pc:spChg>
        <pc:picChg chg="add mod">
          <ac:chgData name="Ravi Teja" userId="1373ca4f6d7ae2ac" providerId="LiveId" clId="{71A60089-856D-4943-8E2D-46277A77A811}" dt="2024-07-03T22:43:39.652" v="1155" actId="1076"/>
          <ac:picMkLst>
            <pc:docMk/>
            <pc:sldMk cId="2422493308" sldId="318"/>
            <ac:picMk id="6" creationId="{BEC61ED2-2DB6-0664-54A2-63C31668DB5F}"/>
          </ac:picMkLst>
        </pc:picChg>
        <pc:picChg chg="add mod">
          <ac:chgData name="Ravi Teja" userId="1373ca4f6d7ae2ac" providerId="LiveId" clId="{71A60089-856D-4943-8E2D-46277A77A811}" dt="2024-07-03T22:46:55.076" v="1348" actId="1076"/>
          <ac:picMkLst>
            <pc:docMk/>
            <pc:sldMk cId="2422493308" sldId="318"/>
            <ac:picMk id="8" creationId="{BF773795-A3FF-DFCD-A4AC-1585F78D1070}"/>
          </ac:picMkLst>
        </pc:picChg>
        <pc:cxnChg chg="add">
          <ac:chgData name="Ravi Teja" userId="1373ca4f6d7ae2ac" providerId="LiveId" clId="{71A60089-856D-4943-8E2D-46277A77A811}" dt="2024-07-03T22:47:11.487" v="1349" actId="11529"/>
          <ac:cxnSpMkLst>
            <pc:docMk/>
            <pc:sldMk cId="2422493308" sldId="318"/>
            <ac:cxnSpMk id="14" creationId="{DBFB9A1D-E80B-30A9-14B6-D7B92119A191}"/>
          </ac:cxnSpMkLst>
        </pc:cxnChg>
      </pc:sldChg>
      <pc:sldChg chg="modSp add mod">
        <pc:chgData name="Ravi Teja" userId="1373ca4f6d7ae2ac" providerId="LiveId" clId="{71A60089-856D-4943-8E2D-46277A77A811}" dt="2024-07-03T22:49:11.810" v="1394" actId="120"/>
        <pc:sldMkLst>
          <pc:docMk/>
          <pc:sldMk cId="1385262400" sldId="319"/>
        </pc:sldMkLst>
        <pc:spChg chg="mod">
          <ac:chgData name="Ravi Teja" userId="1373ca4f6d7ae2ac" providerId="LiveId" clId="{71A60089-856D-4943-8E2D-46277A77A811}" dt="2024-07-03T22:29:09.287" v="884" actId="20577"/>
          <ac:spMkLst>
            <pc:docMk/>
            <pc:sldMk cId="1385262400" sldId="319"/>
            <ac:spMk id="3" creationId="{FFC9888F-563B-4434-8AEA-9EC79214A882}"/>
          </ac:spMkLst>
        </pc:spChg>
        <pc:spChg chg="mod">
          <ac:chgData name="Ravi Teja" userId="1373ca4f6d7ae2ac" providerId="LiveId" clId="{71A60089-856D-4943-8E2D-46277A77A811}" dt="2024-07-03T22:49:08.210" v="1393" actId="120"/>
          <ac:spMkLst>
            <pc:docMk/>
            <pc:sldMk cId="1385262400" sldId="319"/>
            <ac:spMk id="11" creationId="{2AA924A7-1299-90E5-CD51-972825EB314C}"/>
          </ac:spMkLst>
        </pc:spChg>
        <pc:spChg chg="mod">
          <ac:chgData name="Ravi Teja" userId="1373ca4f6d7ae2ac" providerId="LiveId" clId="{71A60089-856D-4943-8E2D-46277A77A811}" dt="2024-07-03T22:49:11.810" v="1394" actId="120"/>
          <ac:spMkLst>
            <pc:docMk/>
            <pc:sldMk cId="1385262400" sldId="319"/>
            <ac:spMk id="12" creationId="{0FE8BF80-D74D-B38C-FD8A-D314B6BF25EA}"/>
          </ac:spMkLst>
        </pc:spChg>
        <pc:spChg chg="mod">
          <ac:chgData name="Ravi Teja" userId="1373ca4f6d7ae2ac" providerId="LiveId" clId="{71A60089-856D-4943-8E2D-46277A77A811}" dt="2024-07-03T22:28:33.797" v="883" actId="1035"/>
          <ac:spMkLst>
            <pc:docMk/>
            <pc:sldMk cId="1385262400" sldId="319"/>
            <ac:spMk id="13" creationId="{28867FFE-2928-2FC7-0C21-8B97DE3A9BAD}"/>
          </ac:spMkLst>
        </pc:spChg>
      </pc:sldChg>
      <pc:sldChg chg="new del">
        <pc:chgData name="Ravi Teja" userId="1373ca4f6d7ae2ac" providerId="LiveId" clId="{71A60089-856D-4943-8E2D-46277A77A811}" dt="2024-07-03T22:33:46.890" v="913" actId="47"/>
        <pc:sldMkLst>
          <pc:docMk/>
          <pc:sldMk cId="1857574036" sldId="320"/>
        </pc:sldMkLst>
      </pc:sldChg>
      <pc:sldChg chg="modSp add del mod">
        <pc:chgData name="Ravi Teja" userId="1373ca4f6d7ae2ac" providerId="LiveId" clId="{71A60089-856D-4943-8E2D-46277A77A811}" dt="2024-07-03T22:50:39.667" v="1436" actId="47"/>
        <pc:sldMkLst>
          <pc:docMk/>
          <pc:sldMk cId="2485491222" sldId="320"/>
        </pc:sldMkLst>
        <pc:spChg chg="mod">
          <ac:chgData name="Ravi Teja" userId="1373ca4f6d7ae2ac" providerId="LiveId" clId="{71A60089-856D-4943-8E2D-46277A77A811}" dt="2024-07-03T22:33:53.933" v="916" actId="20577"/>
          <ac:spMkLst>
            <pc:docMk/>
            <pc:sldMk cId="2485491222" sldId="320"/>
            <ac:spMk id="2" creationId="{1049CD5B-E723-4D8D-B2E6-FCE1736FCF84}"/>
          </ac:spMkLst>
        </pc:spChg>
      </pc:sldChg>
      <pc:sldChg chg="addSp delSp modSp add mod">
        <pc:chgData name="Ravi Teja" userId="1373ca4f6d7ae2ac" providerId="LiveId" clId="{71A60089-856D-4943-8E2D-46277A77A811}" dt="2024-07-04T22:06:49.051" v="1587" actId="1076"/>
        <pc:sldMkLst>
          <pc:docMk/>
          <pc:sldMk cId="3533692492" sldId="320"/>
        </pc:sldMkLst>
        <pc:spChg chg="mod">
          <ac:chgData name="Ravi Teja" userId="1373ca4f6d7ae2ac" providerId="LiveId" clId="{71A60089-856D-4943-8E2D-46277A77A811}" dt="2024-07-04T21:57:32.855" v="1563" actId="20577"/>
          <ac:spMkLst>
            <pc:docMk/>
            <pc:sldMk cId="3533692492" sldId="320"/>
            <ac:spMk id="9" creationId="{0677A676-2E23-1362-0599-934651FAE499}"/>
          </ac:spMkLst>
        </pc:spChg>
        <pc:spChg chg="del">
          <ac:chgData name="Ravi Teja" userId="1373ca4f6d7ae2ac" providerId="LiveId" clId="{71A60089-856D-4943-8E2D-46277A77A811}" dt="2024-07-04T22:06:37.485" v="1565" actId="478"/>
          <ac:spMkLst>
            <pc:docMk/>
            <pc:sldMk cId="3533692492" sldId="320"/>
            <ac:spMk id="15" creationId="{CE2D5A0B-1858-FC48-92C6-1264956EDE66}"/>
          </ac:spMkLst>
        </pc:spChg>
        <pc:spChg chg="del">
          <ac:chgData name="Ravi Teja" userId="1373ca4f6d7ae2ac" providerId="LiveId" clId="{71A60089-856D-4943-8E2D-46277A77A811}" dt="2024-07-04T22:06:37.485" v="1565" actId="478"/>
          <ac:spMkLst>
            <pc:docMk/>
            <pc:sldMk cId="3533692492" sldId="320"/>
            <ac:spMk id="16" creationId="{8AA56D16-E3AC-E67B-E55D-FB4B2C7DA48F}"/>
          </ac:spMkLst>
        </pc:spChg>
        <pc:spChg chg="mod">
          <ac:chgData name="Ravi Teja" userId="1373ca4f6d7ae2ac" providerId="LiveId" clId="{71A60089-856D-4943-8E2D-46277A77A811}" dt="2024-07-04T21:38:35" v="1495" actId="20577"/>
          <ac:spMkLst>
            <pc:docMk/>
            <pc:sldMk cId="3533692492" sldId="320"/>
            <ac:spMk id="17" creationId="{D96FA189-889F-4E1F-BBA3-0382D70266B6}"/>
          </ac:spMkLst>
        </pc:spChg>
        <pc:picChg chg="add mod">
          <ac:chgData name="Ravi Teja" userId="1373ca4f6d7ae2ac" providerId="LiveId" clId="{71A60089-856D-4943-8E2D-46277A77A811}" dt="2024-07-04T22:06:49.051" v="1587" actId="1076"/>
          <ac:picMkLst>
            <pc:docMk/>
            <pc:sldMk cId="3533692492" sldId="320"/>
            <ac:picMk id="3" creationId="{BEBD185D-2B1F-2783-7C62-1B48B552E379}"/>
          </ac:picMkLst>
        </pc:picChg>
        <pc:picChg chg="del">
          <ac:chgData name="Ravi Teja" userId="1373ca4f6d7ae2ac" providerId="LiveId" clId="{71A60089-856D-4943-8E2D-46277A77A811}" dt="2024-07-04T22:06:35.453" v="1564" actId="478"/>
          <ac:picMkLst>
            <pc:docMk/>
            <pc:sldMk cId="3533692492" sldId="320"/>
            <ac:picMk id="6" creationId="{BEC61ED2-2DB6-0664-54A2-63C31668DB5F}"/>
          </ac:picMkLst>
        </pc:picChg>
        <pc:picChg chg="del">
          <ac:chgData name="Ravi Teja" userId="1373ca4f6d7ae2ac" providerId="LiveId" clId="{71A60089-856D-4943-8E2D-46277A77A811}" dt="2024-07-04T22:06:35.453" v="1564" actId="478"/>
          <ac:picMkLst>
            <pc:docMk/>
            <pc:sldMk cId="3533692492" sldId="320"/>
            <ac:picMk id="8" creationId="{BF773795-A3FF-DFCD-A4AC-1585F78D1070}"/>
          </ac:picMkLst>
        </pc:picChg>
        <pc:cxnChg chg="del mod">
          <ac:chgData name="Ravi Teja" userId="1373ca4f6d7ae2ac" providerId="LiveId" clId="{71A60089-856D-4943-8E2D-46277A77A811}" dt="2024-07-04T22:06:35.453" v="1564" actId="478"/>
          <ac:cxnSpMkLst>
            <pc:docMk/>
            <pc:sldMk cId="3533692492" sldId="320"/>
            <ac:cxnSpMk id="14" creationId="{DBFB9A1D-E80B-30A9-14B6-D7B92119A191}"/>
          </ac:cxnSpMkLst>
        </pc:cxnChg>
      </pc:sldChg>
      <pc:sldChg chg="new del">
        <pc:chgData name="Ravi Teja" userId="1373ca4f6d7ae2ac" providerId="LiveId" clId="{71A60089-856D-4943-8E2D-46277A77A811}" dt="2024-07-03T22:33:12.950" v="899" actId="47"/>
        <pc:sldMkLst>
          <pc:docMk/>
          <pc:sldMk cId="3597418205" sldId="320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50D-4460-85D4-B5CA17AB5FC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50D-4460-85D4-B5CA17AB5FC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50D-4460-85D4-B5CA17AB5FC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ln>
                      <a:noFill/>
                    </a:ln>
                    <a:solidFill>
                      <a:schemeClr val="bg2">
                        <a:lumMod val="10000"/>
                        <a:alpha val="97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Training Split</c:v>
                </c:pt>
                <c:pt idx="1">
                  <c:v>Validation Split</c:v>
                </c:pt>
                <c:pt idx="2">
                  <c:v>Testing Split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6123</c:v>
                </c:pt>
                <c:pt idx="1">
                  <c:v>1670</c:v>
                </c:pt>
                <c:pt idx="2">
                  <c:v>837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50D-4460-85D4-B5CA17AB5FC9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r"/>
      <c:layout>
        <c:manualLayout>
          <c:xMode val="edge"/>
          <c:yMode val="edge"/>
          <c:x val="0.7210519162342347"/>
          <c:y val="2.0957289374291248E-2"/>
          <c:w val="0.26020782972610706"/>
          <c:h val="0.26919437039482019"/>
        </c:manualLayout>
      </c:layout>
      <c:overlay val="1"/>
      <c:sp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ln>
                <a:noFill/>
              </a:ln>
              <a:solidFill>
                <a:schemeClr val="bg2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n>
            <a:noFill/>
          </a:ln>
          <a:solidFill>
            <a:schemeClr val="bg2">
              <a:lumMod val="10000"/>
              <a:alpha val="97000"/>
            </a:schemeClr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269505-13B0-4CFC-85D6-44FFCC7214A9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1FC1E62-A896-4C17-A14E-8933099DFC4C}">
      <dgm:prSet phldrT="[Text]" custT="1"/>
      <dgm:spPr>
        <a:solidFill>
          <a:srgbClr val="0087A8"/>
        </a:solidFill>
      </dgm:spPr>
      <dgm:t>
        <a:bodyPr/>
        <a:lstStyle/>
        <a:p>
          <a:r>
            <a:rPr lang="en-DE" sz="1200" dirty="0">
              <a:ea typeface="+mn-lt"/>
              <a:cs typeface="+mn-lt"/>
            </a:rPr>
            <a:t>Model: YOLO V8 Medium </a:t>
          </a:r>
        </a:p>
        <a:p>
          <a:r>
            <a:rPr lang="en-DE" sz="1200" dirty="0">
              <a:ea typeface="+mn-lt"/>
              <a:cs typeface="+mn-lt"/>
            </a:rPr>
            <a:t>Processor: </a:t>
          </a:r>
          <a:r>
            <a:rPr lang="en-DE" sz="1200" b="1" dirty="0">
              <a:ea typeface="+mn-lt"/>
              <a:cs typeface="+mn-lt"/>
            </a:rPr>
            <a:t>I</a:t>
          </a:r>
          <a:r>
            <a:rPr lang="pt-BR" sz="1200" b="1" dirty="0">
              <a:ea typeface="+mn-lt"/>
              <a:cs typeface="+mn-lt"/>
            </a:rPr>
            <a:t>ntel(R) Core(TM) i7-10700K CPU @ 3.80GHz</a:t>
          </a:r>
          <a:endParaRPr lang="en-DE" sz="1200" b="1" dirty="0">
            <a:ea typeface="+mn-lt"/>
            <a:cs typeface="+mn-lt"/>
          </a:endParaRPr>
        </a:p>
        <a:p>
          <a:r>
            <a:rPr lang="en-DE" sz="1200" dirty="0">
              <a:ea typeface="+mn-lt"/>
              <a:cs typeface="+mn-lt"/>
            </a:rPr>
            <a:t>Dataset: ~9400 images </a:t>
          </a:r>
          <a:endParaRPr lang="en-IN" sz="1200" dirty="0"/>
        </a:p>
      </dgm:t>
    </dgm:pt>
    <dgm:pt modelId="{893DF2BB-49FF-499C-B1EF-7B4F78966CB8}" type="parTrans" cxnId="{49774981-1D1B-4FC3-8CFA-12ED1A3D5D7F}">
      <dgm:prSet/>
      <dgm:spPr/>
      <dgm:t>
        <a:bodyPr/>
        <a:lstStyle/>
        <a:p>
          <a:endParaRPr lang="en-IN" sz="1600"/>
        </a:p>
      </dgm:t>
    </dgm:pt>
    <dgm:pt modelId="{7C49114D-38DA-41B8-90A3-7A4CD20DC0EB}" type="sibTrans" cxnId="{49774981-1D1B-4FC3-8CFA-12ED1A3D5D7F}">
      <dgm:prSet/>
      <dgm:spPr/>
      <dgm:t>
        <a:bodyPr/>
        <a:lstStyle/>
        <a:p>
          <a:endParaRPr lang="en-IN" sz="1600"/>
        </a:p>
      </dgm:t>
    </dgm:pt>
    <dgm:pt modelId="{6F5F9BD5-4092-4060-B6DE-44C047A753B9}">
      <dgm:prSet phldrT="[Text]" custT="1"/>
      <dgm:spPr>
        <a:solidFill>
          <a:srgbClr val="0087A8"/>
        </a:solidFill>
      </dgm:spPr>
      <dgm:t>
        <a:bodyPr/>
        <a:lstStyle/>
        <a:p>
          <a:r>
            <a:rPr lang="en-DE" sz="1200" dirty="0">
              <a:ea typeface="+mn-lt"/>
              <a:cs typeface="+mn-lt"/>
            </a:rPr>
            <a:t>Image size: </a:t>
          </a:r>
          <a:r>
            <a:rPr lang="en-DE" sz="1200" b="1" dirty="0">
              <a:ea typeface="+mn-lt"/>
              <a:cs typeface="+mn-lt"/>
            </a:rPr>
            <a:t>224x224 pixels</a:t>
          </a:r>
        </a:p>
        <a:p>
          <a:r>
            <a:rPr lang="en-DE" sz="1200" dirty="0">
              <a:ea typeface="+mn-lt"/>
              <a:cs typeface="+mn-lt"/>
            </a:rPr>
            <a:t>Time taken for each epoch: </a:t>
          </a:r>
          <a:r>
            <a:rPr lang="en-DE" sz="1400" b="1" dirty="0">
              <a:solidFill>
                <a:srgbClr val="002060"/>
              </a:solidFill>
              <a:ea typeface="+mn-lt"/>
              <a:cs typeface="+mn-lt"/>
            </a:rPr>
            <a:t>50 Minutes</a:t>
          </a:r>
          <a:r>
            <a:rPr lang="en-DE" sz="1400" dirty="0">
              <a:solidFill>
                <a:srgbClr val="FF0000"/>
              </a:solidFill>
              <a:ea typeface="+mn-lt"/>
              <a:cs typeface="+mn-lt"/>
            </a:rPr>
            <a:t> </a:t>
          </a:r>
          <a:endParaRPr lang="en-IN" sz="1200" dirty="0"/>
        </a:p>
      </dgm:t>
    </dgm:pt>
    <dgm:pt modelId="{54671EA7-71CB-4B2C-85C2-71954B2E042F}" type="parTrans" cxnId="{0D032528-5836-4C64-9B71-3C4424C3C01A}">
      <dgm:prSet/>
      <dgm:spPr/>
      <dgm:t>
        <a:bodyPr/>
        <a:lstStyle/>
        <a:p>
          <a:endParaRPr lang="en-IN" sz="1600"/>
        </a:p>
      </dgm:t>
    </dgm:pt>
    <dgm:pt modelId="{954494A8-006E-4864-AA7D-C55359CE73E7}" type="sibTrans" cxnId="{0D032528-5836-4C64-9B71-3C4424C3C01A}">
      <dgm:prSet/>
      <dgm:spPr/>
      <dgm:t>
        <a:bodyPr/>
        <a:lstStyle/>
        <a:p>
          <a:endParaRPr lang="en-IN" sz="1600"/>
        </a:p>
      </dgm:t>
    </dgm:pt>
    <dgm:pt modelId="{2C55E699-1D77-4341-B3BB-466C9AA4D4EC}">
      <dgm:prSet phldrT="[Text]" custT="1"/>
      <dgm:spPr>
        <a:solidFill>
          <a:srgbClr val="0087A8"/>
        </a:solidFill>
      </dgm:spPr>
      <dgm:t>
        <a:bodyPr/>
        <a:lstStyle/>
        <a:p>
          <a:r>
            <a:rPr lang="en-DE" sz="1200" dirty="0">
              <a:ea typeface="+mn-lt"/>
              <a:cs typeface="+mn-lt"/>
            </a:rPr>
            <a:t>Image size: </a:t>
          </a:r>
          <a:r>
            <a:rPr lang="en-DE" sz="1200" b="1" dirty="0">
              <a:ea typeface="+mn-lt"/>
              <a:cs typeface="+mn-lt"/>
            </a:rPr>
            <a:t>640x640 pixels</a:t>
          </a:r>
        </a:p>
        <a:p>
          <a:r>
            <a:rPr lang="en-DE" sz="1200" dirty="0">
              <a:ea typeface="+mn-lt"/>
              <a:cs typeface="+mn-lt"/>
            </a:rPr>
            <a:t>Time taken for each epoch: </a:t>
          </a:r>
          <a:r>
            <a:rPr lang="en-DE" sz="1400" b="1" dirty="0">
              <a:solidFill>
                <a:srgbClr val="002060"/>
              </a:solidFill>
              <a:ea typeface="+mn-lt"/>
              <a:cs typeface="+mn-lt"/>
            </a:rPr>
            <a:t>10 Hours</a:t>
          </a:r>
          <a:endParaRPr lang="en-IN" sz="1200" b="1" dirty="0">
            <a:solidFill>
              <a:srgbClr val="002060"/>
            </a:solidFill>
          </a:endParaRPr>
        </a:p>
      </dgm:t>
    </dgm:pt>
    <dgm:pt modelId="{44737E0E-3085-4125-903D-56D3DD463E20}" type="parTrans" cxnId="{3B19A950-65FE-4ED3-BB55-86D80FCEC745}">
      <dgm:prSet/>
      <dgm:spPr/>
      <dgm:t>
        <a:bodyPr/>
        <a:lstStyle/>
        <a:p>
          <a:endParaRPr lang="en-IN" sz="1600"/>
        </a:p>
      </dgm:t>
    </dgm:pt>
    <dgm:pt modelId="{8898EB31-18F8-430D-96CA-725256509A96}" type="sibTrans" cxnId="{3B19A950-65FE-4ED3-BB55-86D80FCEC745}">
      <dgm:prSet/>
      <dgm:spPr/>
      <dgm:t>
        <a:bodyPr/>
        <a:lstStyle/>
        <a:p>
          <a:endParaRPr lang="en-IN" sz="1600"/>
        </a:p>
      </dgm:t>
    </dgm:pt>
    <dgm:pt modelId="{149AF72B-F220-4713-84BC-F05DD0D86525}" type="pres">
      <dgm:prSet presAssocID="{61269505-13B0-4CFC-85D6-44FFCC7214A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9A337AC-F792-4B1D-A7B4-11D7BE689328}" type="pres">
      <dgm:prSet presAssocID="{81FC1E62-A896-4C17-A14E-8933099DFC4C}" presName="hierRoot1" presStyleCnt="0">
        <dgm:presLayoutVars>
          <dgm:hierBranch val="init"/>
        </dgm:presLayoutVars>
      </dgm:prSet>
      <dgm:spPr/>
    </dgm:pt>
    <dgm:pt modelId="{33722DC2-770D-4378-94F6-87A73B7E1903}" type="pres">
      <dgm:prSet presAssocID="{81FC1E62-A896-4C17-A14E-8933099DFC4C}" presName="rootComposite1" presStyleCnt="0"/>
      <dgm:spPr/>
    </dgm:pt>
    <dgm:pt modelId="{46092B0A-6262-47EA-89A5-67303598D5E5}" type="pres">
      <dgm:prSet presAssocID="{81FC1E62-A896-4C17-A14E-8933099DFC4C}" presName="rootText1" presStyleLbl="node0" presStyleIdx="0" presStyleCnt="1" custScaleX="354196" custScaleY="154869">
        <dgm:presLayoutVars>
          <dgm:chPref val="3"/>
        </dgm:presLayoutVars>
      </dgm:prSet>
      <dgm:spPr/>
    </dgm:pt>
    <dgm:pt modelId="{6CC36AED-E172-41EB-AB08-7171B2280A7C}" type="pres">
      <dgm:prSet presAssocID="{81FC1E62-A896-4C17-A14E-8933099DFC4C}" presName="rootConnector1" presStyleLbl="node1" presStyleIdx="0" presStyleCnt="0"/>
      <dgm:spPr/>
    </dgm:pt>
    <dgm:pt modelId="{201CA459-3908-4933-8F28-F54523A8B4C4}" type="pres">
      <dgm:prSet presAssocID="{81FC1E62-A896-4C17-A14E-8933099DFC4C}" presName="hierChild2" presStyleCnt="0"/>
      <dgm:spPr/>
    </dgm:pt>
    <dgm:pt modelId="{927A7DAD-B6A7-48FF-A08F-A8C9943A8B97}" type="pres">
      <dgm:prSet presAssocID="{54671EA7-71CB-4B2C-85C2-71954B2E042F}" presName="Name37" presStyleLbl="parChTrans1D2" presStyleIdx="0" presStyleCnt="2"/>
      <dgm:spPr/>
    </dgm:pt>
    <dgm:pt modelId="{EDAA334E-0CA1-45BF-B4BE-1CCCF13801FF}" type="pres">
      <dgm:prSet presAssocID="{6F5F9BD5-4092-4060-B6DE-44C047A753B9}" presName="hierRoot2" presStyleCnt="0">
        <dgm:presLayoutVars>
          <dgm:hierBranch val="init"/>
        </dgm:presLayoutVars>
      </dgm:prSet>
      <dgm:spPr/>
    </dgm:pt>
    <dgm:pt modelId="{1E7D7DA2-94AA-466A-88E5-40CF162816CF}" type="pres">
      <dgm:prSet presAssocID="{6F5F9BD5-4092-4060-B6DE-44C047A753B9}" presName="rootComposite" presStyleCnt="0"/>
      <dgm:spPr/>
    </dgm:pt>
    <dgm:pt modelId="{C4A8836F-BD14-438A-89EA-B2C61866846F}" type="pres">
      <dgm:prSet presAssocID="{6F5F9BD5-4092-4060-B6DE-44C047A753B9}" presName="rootText" presStyleLbl="node2" presStyleIdx="0" presStyleCnt="2" custScaleX="275705" custScaleY="167008">
        <dgm:presLayoutVars>
          <dgm:chPref val="3"/>
        </dgm:presLayoutVars>
      </dgm:prSet>
      <dgm:spPr/>
    </dgm:pt>
    <dgm:pt modelId="{E4D9070A-7374-4C66-B79E-E502F53410CD}" type="pres">
      <dgm:prSet presAssocID="{6F5F9BD5-4092-4060-B6DE-44C047A753B9}" presName="rootConnector" presStyleLbl="node2" presStyleIdx="0" presStyleCnt="2"/>
      <dgm:spPr/>
    </dgm:pt>
    <dgm:pt modelId="{9E69F121-D013-41CF-8065-70B14759AF76}" type="pres">
      <dgm:prSet presAssocID="{6F5F9BD5-4092-4060-B6DE-44C047A753B9}" presName="hierChild4" presStyleCnt="0"/>
      <dgm:spPr/>
    </dgm:pt>
    <dgm:pt modelId="{42BBDBAC-CC73-4684-AB86-B142C49FE00A}" type="pres">
      <dgm:prSet presAssocID="{6F5F9BD5-4092-4060-B6DE-44C047A753B9}" presName="hierChild5" presStyleCnt="0"/>
      <dgm:spPr/>
    </dgm:pt>
    <dgm:pt modelId="{069ED2B0-A6D8-40A8-9C2A-6873D51318D9}" type="pres">
      <dgm:prSet presAssocID="{44737E0E-3085-4125-903D-56D3DD463E20}" presName="Name37" presStyleLbl="parChTrans1D2" presStyleIdx="1" presStyleCnt="2"/>
      <dgm:spPr/>
    </dgm:pt>
    <dgm:pt modelId="{D0DF2E60-CBAE-4CCE-9A62-7B79AD9EF7D3}" type="pres">
      <dgm:prSet presAssocID="{2C55E699-1D77-4341-B3BB-466C9AA4D4EC}" presName="hierRoot2" presStyleCnt="0">
        <dgm:presLayoutVars>
          <dgm:hierBranch val="init"/>
        </dgm:presLayoutVars>
      </dgm:prSet>
      <dgm:spPr/>
    </dgm:pt>
    <dgm:pt modelId="{EE45306A-759B-479C-8CE4-DB452D149FE0}" type="pres">
      <dgm:prSet presAssocID="{2C55E699-1D77-4341-B3BB-466C9AA4D4EC}" presName="rootComposite" presStyleCnt="0"/>
      <dgm:spPr/>
    </dgm:pt>
    <dgm:pt modelId="{60B71883-B6A6-498C-9922-87EF81DAD534}" type="pres">
      <dgm:prSet presAssocID="{2C55E699-1D77-4341-B3BB-466C9AA4D4EC}" presName="rootText" presStyleLbl="node2" presStyleIdx="1" presStyleCnt="2" custScaleX="246913" custScaleY="167008">
        <dgm:presLayoutVars>
          <dgm:chPref val="3"/>
        </dgm:presLayoutVars>
      </dgm:prSet>
      <dgm:spPr/>
    </dgm:pt>
    <dgm:pt modelId="{6824F695-4A39-4F1D-87F3-FB87B181EFC6}" type="pres">
      <dgm:prSet presAssocID="{2C55E699-1D77-4341-B3BB-466C9AA4D4EC}" presName="rootConnector" presStyleLbl="node2" presStyleIdx="1" presStyleCnt="2"/>
      <dgm:spPr/>
    </dgm:pt>
    <dgm:pt modelId="{FF5A66DB-A95C-484F-BE27-08CF766079BC}" type="pres">
      <dgm:prSet presAssocID="{2C55E699-1D77-4341-B3BB-466C9AA4D4EC}" presName="hierChild4" presStyleCnt="0"/>
      <dgm:spPr/>
    </dgm:pt>
    <dgm:pt modelId="{5D1F4336-6E6B-4227-8682-5A18C2B1EE0F}" type="pres">
      <dgm:prSet presAssocID="{2C55E699-1D77-4341-B3BB-466C9AA4D4EC}" presName="hierChild5" presStyleCnt="0"/>
      <dgm:spPr/>
    </dgm:pt>
    <dgm:pt modelId="{DB59C101-15CB-47F0-BCD4-F64540DD4632}" type="pres">
      <dgm:prSet presAssocID="{81FC1E62-A896-4C17-A14E-8933099DFC4C}" presName="hierChild3" presStyleCnt="0"/>
      <dgm:spPr/>
    </dgm:pt>
  </dgm:ptLst>
  <dgm:cxnLst>
    <dgm:cxn modelId="{1C73A606-D83B-4C9F-A8EB-67B06C57994A}" type="presOf" srcId="{54671EA7-71CB-4B2C-85C2-71954B2E042F}" destId="{927A7DAD-B6A7-48FF-A08F-A8C9943A8B97}" srcOrd="0" destOrd="0" presId="urn:microsoft.com/office/officeart/2005/8/layout/orgChart1"/>
    <dgm:cxn modelId="{A5E02010-9B3F-439D-9898-BB272F2FC056}" type="presOf" srcId="{81FC1E62-A896-4C17-A14E-8933099DFC4C}" destId="{6CC36AED-E172-41EB-AB08-7171B2280A7C}" srcOrd="1" destOrd="0" presId="urn:microsoft.com/office/officeart/2005/8/layout/orgChart1"/>
    <dgm:cxn modelId="{0D032528-5836-4C64-9B71-3C4424C3C01A}" srcId="{81FC1E62-A896-4C17-A14E-8933099DFC4C}" destId="{6F5F9BD5-4092-4060-B6DE-44C047A753B9}" srcOrd="0" destOrd="0" parTransId="{54671EA7-71CB-4B2C-85C2-71954B2E042F}" sibTransId="{954494A8-006E-4864-AA7D-C55359CE73E7}"/>
    <dgm:cxn modelId="{3B19A950-65FE-4ED3-BB55-86D80FCEC745}" srcId="{81FC1E62-A896-4C17-A14E-8933099DFC4C}" destId="{2C55E699-1D77-4341-B3BB-466C9AA4D4EC}" srcOrd="1" destOrd="0" parTransId="{44737E0E-3085-4125-903D-56D3DD463E20}" sibTransId="{8898EB31-18F8-430D-96CA-725256509A96}"/>
    <dgm:cxn modelId="{623BFE50-0DF8-4A55-B954-F956A2057939}" type="presOf" srcId="{81FC1E62-A896-4C17-A14E-8933099DFC4C}" destId="{46092B0A-6262-47EA-89A5-67303598D5E5}" srcOrd="0" destOrd="0" presId="urn:microsoft.com/office/officeart/2005/8/layout/orgChart1"/>
    <dgm:cxn modelId="{3A4CB956-D088-4458-BB5A-518E99311494}" type="presOf" srcId="{6F5F9BD5-4092-4060-B6DE-44C047A753B9}" destId="{E4D9070A-7374-4C66-B79E-E502F53410CD}" srcOrd="1" destOrd="0" presId="urn:microsoft.com/office/officeart/2005/8/layout/orgChart1"/>
    <dgm:cxn modelId="{ED7F1779-060E-49AA-BEDF-E4E06C4E5AAA}" type="presOf" srcId="{61269505-13B0-4CFC-85D6-44FFCC7214A9}" destId="{149AF72B-F220-4713-84BC-F05DD0D86525}" srcOrd="0" destOrd="0" presId="urn:microsoft.com/office/officeart/2005/8/layout/orgChart1"/>
    <dgm:cxn modelId="{49774981-1D1B-4FC3-8CFA-12ED1A3D5D7F}" srcId="{61269505-13B0-4CFC-85D6-44FFCC7214A9}" destId="{81FC1E62-A896-4C17-A14E-8933099DFC4C}" srcOrd="0" destOrd="0" parTransId="{893DF2BB-49FF-499C-B1EF-7B4F78966CB8}" sibTransId="{7C49114D-38DA-41B8-90A3-7A4CD20DC0EB}"/>
    <dgm:cxn modelId="{CA0DBEA4-2448-4209-BFFE-5DA7CEA17534}" type="presOf" srcId="{2C55E699-1D77-4341-B3BB-466C9AA4D4EC}" destId="{60B71883-B6A6-498C-9922-87EF81DAD534}" srcOrd="0" destOrd="0" presId="urn:microsoft.com/office/officeart/2005/8/layout/orgChart1"/>
    <dgm:cxn modelId="{02E002C6-2AFC-458F-A6E4-60D452B02DA2}" type="presOf" srcId="{6F5F9BD5-4092-4060-B6DE-44C047A753B9}" destId="{C4A8836F-BD14-438A-89EA-B2C61866846F}" srcOrd="0" destOrd="0" presId="urn:microsoft.com/office/officeart/2005/8/layout/orgChart1"/>
    <dgm:cxn modelId="{D54279CE-CA99-4759-89C9-ADE44CBD1039}" type="presOf" srcId="{2C55E699-1D77-4341-B3BB-466C9AA4D4EC}" destId="{6824F695-4A39-4F1D-87F3-FB87B181EFC6}" srcOrd="1" destOrd="0" presId="urn:microsoft.com/office/officeart/2005/8/layout/orgChart1"/>
    <dgm:cxn modelId="{A12FC0CF-E2B7-42E5-AE84-21D00E8072E4}" type="presOf" srcId="{44737E0E-3085-4125-903D-56D3DD463E20}" destId="{069ED2B0-A6D8-40A8-9C2A-6873D51318D9}" srcOrd="0" destOrd="0" presId="urn:microsoft.com/office/officeart/2005/8/layout/orgChart1"/>
    <dgm:cxn modelId="{EDC8F268-C139-4959-86DA-A9BF011D1989}" type="presParOf" srcId="{149AF72B-F220-4713-84BC-F05DD0D86525}" destId="{E9A337AC-F792-4B1D-A7B4-11D7BE689328}" srcOrd="0" destOrd="0" presId="urn:microsoft.com/office/officeart/2005/8/layout/orgChart1"/>
    <dgm:cxn modelId="{02A2DCCB-7AF7-457F-9F46-3B18C2080931}" type="presParOf" srcId="{E9A337AC-F792-4B1D-A7B4-11D7BE689328}" destId="{33722DC2-770D-4378-94F6-87A73B7E1903}" srcOrd="0" destOrd="0" presId="urn:microsoft.com/office/officeart/2005/8/layout/orgChart1"/>
    <dgm:cxn modelId="{5DE45604-551E-4B28-9AB0-D9E88771AE54}" type="presParOf" srcId="{33722DC2-770D-4378-94F6-87A73B7E1903}" destId="{46092B0A-6262-47EA-89A5-67303598D5E5}" srcOrd="0" destOrd="0" presId="urn:microsoft.com/office/officeart/2005/8/layout/orgChart1"/>
    <dgm:cxn modelId="{F3754F99-D1EF-469D-9EA1-666D8B63BBD6}" type="presParOf" srcId="{33722DC2-770D-4378-94F6-87A73B7E1903}" destId="{6CC36AED-E172-41EB-AB08-7171B2280A7C}" srcOrd="1" destOrd="0" presId="urn:microsoft.com/office/officeart/2005/8/layout/orgChart1"/>
    <dgm:cxn modelId="{4A1A31AE-F6E4-45D5-B04B-1892945BBBCE}" type="presParOf" srcId="{E9A337AC-F792-4B1D-A7B4-11D7BE689328}" destId="{201CA459-3908-4933-8F28-F54523A8B4C4}" srcOrd="1" destOrd="0" presId="urn:microsoft.com/office/officeart/2005/8/layout/orgChart1"/>
    <dgm:cxn modelId="{C873534C-C665-42CB-8F95-579ECB6E52A7}" type="presParOf" srcId="{201CA459-3908-4933-8F28-F54523A8B4C4}" destId="{927A7DAD-B6A7-48FF-A08F-A8C9943A8B97}" srcOrd="0" destOrd="0" presId="urn:microsoft.com/office/officeart/2005/8/layout/orgChart1"/>
    <dgm:cxn modelId="{2FFDF09E-F110-433C-89A9-C707CD62C00E}" type="presParOf" srcId="{201CA459-3908-4933-8F28-F54523A8B4C4}" destId="{EDAA334E-0CA1-45BF-B4BE-1CCCF13801FF}" srcOrd="1" destOrd="0" presId="urn:microsoft.com/office/officeart/2005/8/layout/orgChart1"/>
    <dgm:cxn modelId="{D7831B19-669D-42A8-B892-AAA3E6899D70}" type="presParOf" srcId="{EDAA334E-0CA1-45BF-B4BE-1CCCF13801FF}" destId="{1E7D7DA2-94AA-466A-88E5-40CF162816CF}" srcOrd="0" destOrd="0" presId="urn:microsoft.com/office/officeart/2005/8/layout/orgChart1"/>
    <dgm:cxn modelId="{E315B5BD-3BA8-409A-9726-ACE84BBF75BE}" type="presParOf" srcId="{1E7D7DA2-94AA-466A-88E5-40CF162816CF}" destId="{C4A8836F-BD14-438A-89EA-B2C61866846F}" srcOrd="0" destOrd="0" presId="urn:microsoft.com/office/officeart/2005/8/layout/orgChart1"/>
    <dgm:cxn modelId="{0C1D3DE3-0FE2-4CE6-972C-5F76C244134D}" type="presParOf" srcId="{1E7D7DA2-94AA-466A-88E5-40CF162816CF}" destId="{E4D9070A-7374-4C66-B79E-E502F53410CD}" srcOrd="1" destOrd="0" presId="urn:microsoft.com/office/officeart/2005/8/layout/orgChart1"/>
    <dgm:cxn modelId="{F0CD72F7-7F71-4B0F-83D2-091B20B5CE5C}" type="presParOf" srcId="{EDAA334E-0CA1-45BF-B4BE-1CCCF13801FF}" destId="{9E69F121-D013-41CF-8065-70B14759AF76}" srcOrd="1" destOrd="0" presId="urn:microsoft.com/office/officeart/2005/8/layout/orgChart1"/>
    <dgm:cxn modelId="{E0C2F0B4-8566-4131-B5F3-FFB0458ADED5}" type="presParOf" srcId="{EDAA334E-0CA1-45BF-B4BE-1CCCF13801FF}" destId="{42BBDBAC-CC73-4684-AB86-B142C49FE00A}" srcOrd="2" destOrd="0" presId="urn:microsoft.com/office/officeart/2005/8/layout/orgChart1"/>
    <dgm:cxn modelId="{6155A4F4-DAF9-46FF-A7B9-5783147E3351}" type="presParOf" srcId="{201CA459-3908-4933-8F28-F54523A8B4C4}" destId="{069ED2B0-A6D8-40A8-9C2A-6873D51318D9}" srcOrd="2" destOrd="0" presId="urn:microsoft.com/office/officeart/2005/8/layout/orgChart1"/>
    <dgm:cxn modelId="{69CC1C76-674A-485F-B3B0-928C580869CB}" type="presParOf" srcId="{201CA459-3908-4933-8F28-F54523A8B4C4}" destId="{D0DF2E60-CBAE-4CCE-9A62-7B79AD9EF7D3}" srcOrd="3" destOrd="0" presId="urn:microsoft.com/office/officeart/2005/8/layout/orgChart1"/>
    <dgm:cxn modelId="{F698D531-F767-4A69-ADA7-9CEE354968A4}" type="presParOf" srcId="{D0DF2E60-CBAE-4CCE-9A62-7B79AD9EF7D3}" destId="{EE45306A-759B-479C-8CE4-DB452D149FE0}" srcOrd="0" destOrd="0" presId="urn:microsoft.com/office/officeart/2005/8/layout/orgChart1"/>
    <dgm:cxn modelId="{D413AAD6-36B1-4C0E-B65D-3F95DD6B04D0}" type="presParOf" srcId="{EE45306A-759B-479C-8CE4-DB452D149FE0}" destId="{60B71883-B6A6-498C-9922-87EF81DAD534}" srcOrd="0" destOrd="0" presId="urn:microsoft.com/office/officeart/2005/8/layout/orgChart1"/>
    <dgm:cxn modelId="{62E98B05-25C8-44FD-A8E7-18A2D012659D}" type="presParOf" srcId="{EE45306A-759B-479C-8CE4-DB452D149FE0}" destId="{6824F695-4A39-4F1D-87F3-FB87B181EFC6}" srcOrd="1" destOrd="0" presId="urn:microsoft.com/office/officeart/2005/8/layout/orgChart1"/>
    <dgm:cxn modelId="{F724D7D4-16A8-4218-9EA3-9DB1F0C2C4C6}" type="presParOf" srcId="{D0DF2E60-CBAE-4CCE-9A62-7B79AD9EF7D3}" destId="{FF5A66DB-A95C-484F-BE27-08CF766079BC}" srcOrd="1" destOrd="0" presId="urn:microsoft.com/office/officeart/2005/8/layout/orgChart1"/>
    <dgm:cxn modelId="{22810A6E-946F-4804-815B-3A1EE1661A5E}" type="presParOf" srcId="{D0DF2E60-CBAE-4CCE-9A62-7B79AD9EF7D3}" destId="{5D1F4336-6E6B-4227-8682-5A18C2B1EE0F}" srcOrd="2" destOrd="0" presId="urn:microsoft.com/office/officeart/2005/8/layout/orgChart1"/>
    <dgm:cxn modelId="{B78796B8-326C-4C01-9A02-59F01D69C7F5}" type="presParOf" srcId="{E9A337AC-F792-4B1D-A7B4-11D7BE689328}" destId="{DB59C101-15CB-47F0-BCD4-F64540DD463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1269505-13B0-4CFC-85D6-44FFCC7214A9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1FC1E62-A896-4C17-A14E-8933099DFC4C}">
      <dgm:prSet phldrT="[Text]" custT="1"/>
      <dgm:spPr>
        <a:solidFill>
          <a:srgbClr val="0087A8"/>
        </a:solidFill>
      </dgm:spPr>
      <dgm:t>
        <a:bodyPr/>
        <a:lstStyle/>
        <a:p>
          <a:r>
            <a:rPr lang="en-DE" sz="1200" dirty="0">
              <a:ea typeface="+mn-lt"/>
              <a:cs typeface="+mn-lt"/>
            </a:rPr>
            <a:t>Model: YOLO V8 Medium </a:t>
          </a:r>
        </a:p>
        <a:p>
          <a:r>
            <a:rPr lang="en-DE" sz="1200" dirty="0">
              <a:ea typeface="+mn-lt"/>
              <a:cs typeface="+mn-lt"/>
            </a:rPr>
            <a:t>Processor: </a:t>
          </a:r>
          <a:r>
            <a:rPr lang="en-DE" sz="1200" b="1" dirty="0">
              <a:ea typeface="+mn-lt"/>
              <a:cs typeface="+mn-lt"/>
            </a:rPr>
            <a:t>Nvidia Tesla V 100 16 GB GPU RAM(Cluster)</a:t>
          </a:r>
        </a:p>
        <a:p>
          <a:r>
            <a:rPr lang="en-DE" sz="1200" dirty="0">
              <a:ea typeface="+mn-lt"/>
              <a:cs typeface="+mn-lt"/>
            </a:rPr>
            <a:t>Dataset: ~9400 images </a:t>
          </a:r>
          <a:endParaRPr lang="en-IN" sz="1200" dirty="0"/>
        </a:p>
      </dgm:t>
    </dgm:pt>
    <dgm:pt modelId="{893DF2BB-49FF-499C-B1EF-7B4F78966CB8}" type="parTrans" cxnId="{49774981-1D1B-4FC3-8CFA-12ED1A3D5D7F}">
      <dgm:prSet/>
      <dgm:spPr/>
      <dgm:t>
        <a:bodyPr/>
        <a:lstStyle/>
        <a:p>
          <a:endParaRPr lang="en-IN" sz="1600"/>
        </a:p>
      </dgm:t>
    </dgm:pt>
    <dgm:pt modelId="{7C49114D-38DA-41B8-90A3-7A4CD20DC0EB}" type="sibTrans" cxnId="{49774981-1D1B-4FC3-8CFA-12ED1A3D5D7F}">
      <dgm:prSet/>
      <dgm:spPr/>
      <dgm:t>
        <a:bodyPr/>
        <a:lstStyle/>
        <a:p>
          <a:endParaRPr lang="en-IN" sz="1600"/>
        </a:p>
      </dgm:t>
    </dgm:pt>
    <dgm:pt modelId="{6F5F9BD5-4092-4060-B6DE-44C047A753B9}">
      <dgm:prSet phldrT="[Text]" custT="1"/>
      <dgm:spPr>
        <a:solidFill>
          <a:srgbClr val="0087A8"/>
        </a:solidFill>
      </dgm:spPr>
      <dgm:t>
        <a:bodyPr/>
        <a:lstStyle/>
        <a:p>
          <a:r>
            <a:rPr lang="en-DE" sz="1200" dirty="0">
              <a:ea typeface="+mn-lt"/>
              <a:cs typeface="+mn-lt"/>
            </a:rPr>
            <a:t>Image size: </a:t>
          </a:r>
          <a:r>
            <a:rPr lang="en-DE" sz="1200" b="1" dirty="0">
              <a:ea typeface="+mn-lt"/>
              <a:cs typeface="+mn-lt"/>
            </a:rPr>
            <a:t>224x224 pixels</a:t>
          </a:r>
        </a:p>
        <a:p>
          <a:r>
            <a:rPr lang="en-DE" sz="1200" dirty="0">
              <a:ea typeface="+mn-lt"/>
              <a:cs typeface="+mn-lt"/>
            </a:rPr>
            <a:t>Time taken for each epoch: </a:t>
          </a:r>
          <a:r>
            <a:rPr lang="en-DE" sz="1200" b="1" dirty="0">
              <a:solidFill>
                <a:srgbClr val="002060"/>
              </a:solidFill>
              <a:ea typeface="+mn-lt"/>
              <a:cs typeface="+mn-lt"/>
            </a:rPr>
            <a:t>--</a:t>
          </a:r>
          <a:r>
            <a:rPr lang="en-DE" sz="1200" dirty="0">
              <a:solidFill>
                <a:srgbClr val="FF0000"/>
              </a:solidFill>
              <a:ea typeface="+mn-lt"/>
              <a:cs typeface="+mn-lt"/>
            </a:rPr>
            <a:t> </a:t>
          </a:r>
          <a:endParaRPr lang="en-IN" sz="1200" dirty="0"/>
        </a:p>
      </dgm:t>
    </dgm:pt>
    <dgm:pt modelId="{54671EA7-71CB-4B2C-85C2-71954B2E042F}" type="parTrans" cxnId="{0D032528-5836-4C64-9B71-3C4424C3C01A}">
      <dgm:prSet/>
      <dgm:spPr/>
      <dgm:t>
        <a:bodyPr/>
        <a:lstStyle/>
        <a:p>
          <a:endParaRPr lang="en-IN" sz="1600"/>
        </a:p>
      </dgm:t>
    </dgm:pt>
    <dgm:pt modelId="{954494A8-006E-4864-AA7D-C55359CE73E7}" type="sibTrans" cxnId="{0D032528-5836-4C64-9B71-3C4424C3C01A}">
      <dgm:prSet/>
      <dgm:spPr/>
      <dgm:t>
        <a:bodyPr/>
        <a:lstStyle/>
        <a:p>
          <a:endParaRPr lang="en-IN" sz="1600"/>
        </a:p>
      </dgm:t>
    </dgm:pt>
    <dgm:pt modelId="{2C55E699-1D77-4341-B3BB-466C9AA4D4EC}">
      <dgm:prSet phldrT="[Text]" custT="1"/>
      <dgm:spPr>
        <a:solidFill>
          <a:srgbClr val="0087A8"/>
        </a:solidFill>
      </dgm:spPr>
      <dgm:t>
        <a:bodyPr/>
        <a:lstStyle/>
        <a:p>
          <a:r>
            <a:rPr lang="en-DE" sz="1200" dirty="0">
              <a:ea typeface="+mn-lt"/>
              <a:cs typeface="+mn-lt"/>
            </a:rPr>
            <a:t>Image size: </a:t>
          </a:r>
          <a:r>
            <a:rPr lang="en-DE" sz="1200" b="1" dirty="0">
              <a:ea typeface="+mn-lt"/>
              <a:cs typeface="+mn-lt"/>
            </a:rPr>
            <a:t>640x640 pixels</a:t>
          </a:r>
        </a:p>
        <a:p>
          <a:r>
            <a:rPr lang="en-DE" sz="1200" dirty="0">
              <a:ea typeface="+mn-lt"/>
              <a:cs typeface="+mn-lt"/>
            </a:rPr>
            <a:t>Time taken for each epoch: </a:t>
          </a:r>
          <a:r>
            <a:rPr lang="en-DE" sz="1200" b="1" dirty="0">
              <a:solidFill>
                <a:srgbClr val="002060"/>
              </a:solidFill>
              <a:ea typeface="+mn-lt"/>
              <a:cs typeface="+mn-lt"/>
            </a:rPr>
            <a:t>50 Minutes</a:t>
          </a:r>
          <a:endParaRPr lang="en-IN" sz="1200" b="1" dirty="0">
            <a:solidFill>
              <a:srgbClr val="002060"/>
            </a:solidFill>
          </a:endParaRPr>
        </a:p>
      </dgm:t>
    </dgm:pt>
    <dgm:pt modelId="{44737E0E-3085-4125-903D-56D3DD463E20}" type="parTrans" cxnId="{3B19A950-65FE-4ED3-BB55-86D80FCEC745}">
      <dgm:prSet/>
      <dgm:spPr/>
      <dgm:t>
        <a:bodyPr/>
        <a:lstStyle/>
        <a:p>
          <a:endParaRPr lang="en-IN" sz="1600"/>
        </a:p>
      </dgm:t>
    </dgm:pt>
    <dgm:pt modelId="{8898EB31-18F8-430D-96CA-725256509A96}" type="sibTrans" cxnId="{3B19A950-65FE-4ED3-BB55-86D80FCEC745}">
      <dgm:prSet/>
      <dgm:spPr/>
      <dgm:t>
        <a:bodyPr/>
        <a:lstStyle/>
        <a:p>
          <a:endParaRPr lang="en-IN" sz="1600"/>
        </a:p>
      </dgm:t>
    </dgm:pt>
    <dgm:pt modelId="{149AF72B-F220-4713-84BC-F05DD0D86525}" type="pres">
      <dgm:prSet presAssocID="{61269505-13B0-4CFC-85D6-44FFCC7214A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9A337AC-F792-4B1D-A7B4-11D7BE689328}" type="pres">
      <dgm:prSet presAssocID="{81FC1E62-A896-4C17-A14E-8933099DFC4C}" presName="hierRoot1" presStyleCnt="0">
        <dgm:presLayoutVars>
          <dgm:hierBranch val="init"/>
        </dgm:presLayoutVars>
      </dgm:prSet>
      <dgm:spPr/>
    </dgm:pt>
    <dgm:pt modelId="{33722DC2-770D-4378-94F6-87A73B7E1903}" type="pres">
      <dgm:prSet presAssocID="{81FC1E62-A896-4C17-A14E-8933099DFC4C}" presName="rootComposite1" presStyleCnt="0"/>
      <dgm:spPr/>
    </dgm:pt>
    <dgm:pt modelId="{46092B0A-6262-47EA-89A5-67303598D5E5}" type="pres">
      <dgm:prSet presAssocID="{81FC1E62-A896-4C17-A14E-8933099DFC4C}" presName="rootText1" presStyleLbl="node0" presStyleIdx="0" presStyleCnt="1" custScaleX="354196" custScaleY="154869">
        <dgm:presLayoutVars>
          <dgm:chPref val="3"/>
        </dgm:presLayoutVars>
      </dgm:prSet>
      <dgm:spPr/>
    </dgm:pt>
    <dgm:pt modelId="{6CC36AED-E172-41EB-AB08-7171B2280A7C}" type="pres">
      <dgm:prSet presAssocID="{81FC1E62-A896-4C17-A14E-8933099DFC4C}" presName="rootConnector1" presStyleLbl="node1" presStyleIdx="0" presStyleCnt="0"/>
      <dgm:spPr/>
    </dgm:pt>
    <dgm:pt modelId="{201CA459-3908-4933-8F28-F54523A8B4C4}" type="pres">
      <dgm:prSet presAssocID="{81FC1E62-A896-4C17-A14E-8933099DFC4C}" presName="hierChild2" presStyleCnt="0"/>
      <dgm:spPr/>
    </dgm:pt>
    <dgm:pt modelId="{927A7DAD-B6A7-48FF-A08F-A8C9943A8B97}" type="pres">
      <dgm:prSet presAssocID="{54671EA7-71CB-4B2C-85C2-71954B2E042F}" presName="Name37" presStyleLbl="parChTrans1D2" presStyleIdx="0" presStyleCnt="2"/>
      <dgm:spPr/>
    </dgm:pt>
    <dgm:pt modelId="{EDAA334E-0CA1-45BF-B4BE-1CCCF13801FF}" type="pres">
      <dgm:prSet presAssocID="{6F5F9BD5-4092-4060-B6DE-44C047A753B9}" presName="hierRoot2" presStyleCnt="0">
        <dgm:presLayoutVars>
          <dgm:hierBranch val="init"/>
        </dgm:presLayoutVars>
      </dgm:prSet>
      <dgm:spPr/>
    </dgm:pt>
    <dgm:pt modelId="{1E7D7DA2-94AA-466A-88E5-40CF162816CF}" type="pres">
      <dgm:prSet presAssocID="{6F5F9BD5-4092-4060-B6DE-44C047A753B9}" presName="rootComposite" presStyleCnt="0"/>
      <dgm:spPr/>
    </dgm:pt>
    <dgm:pt modelId="{C4A8836F-BD14-438A-89EA-B2C61866846F}" type="pres">
      <dgm:prSet presAssocID="{6F5F9BD5-4092-4060-B6DE-44C047A753B9}" presName="rootText" presStyleLbl="node2" presStyleIdx="0" presStyleCnt="2" custScaleX="275705" custScaleY="167008">
        <dgm:presLayoutVars>
          <dgm:chPref val="3"/>
        </dgm:presLayoutVars>
      </dgm:prSet>
      <dgm:spPr/>
    </dgm:pt>
    <dgm:pt modelId="{E4D9070A-7374-4C66-B79E-E502F53410CD}" type="pres">
      <dgm:prSet presAssocID="{6F5F9BD5-4092-4060-B6DE-44C047A753B9}" presName="rootConnector" presStyleLbl="node2" presStyleIdx="0" presStyleCnt="2"/>
      <dgm:spPr/>
    </dgm:pt>
    <dgm:pt modelId="{9E69F121-D013-41CF-8065-70B14759AF76}" type="pres">
      <dgm:prSet presAssocID="{6F5F9BD5-4092-4060-B6DE-44C047A753B9}" presName="hierChild4" presStyleCnt="0"/>
      <dgm:spPr/>
    </dgm:pt>
    <dgm:pt modelId="{42BBDBAC-CC73-4684-AB86-B142C49FE00A}" type="pres">
      <dgm:prSet presAssocID="{6F5F9BD5-4092-4060-B6DE-44C047A753B9}" presName="hierChild5" presStyleCnt="0"/>
      <dgm:spPr/>
    </dgm:pt>
    <dgm:pt modelId="{069ED2B0-A6D8-40A8-9C2A-6873D51318D9}" type="pres">
      <dgm:prSet presAssocID="{44737E0E-3085-4125-903D-56D3DD463E20}" presName="Name37" presStyleLbl="parChTrans1D2" presStyleIdx="1" presStyleCnt="2"/>
      <dgm:spPr/>
    </dgm:pt>
    <dgm:pt modelId="{D0DF2E60-CBAE-4CCE-9A62-7B79AD9EF7D3}" type="pres">
      <dgm:prSet presAssocID="{2C55E699-1D77-4341-B3BB-466C9AA4D4EC}" presName="hierRoot2" presStyleCnt="0">
        <dgm:presLayoutVars>
          <dgm:hierBranch val="init"/>
        </dgm:presLayoutVars>
      </dgm:prSet>
      <dgm:spPr/>
    </dgm:pt>
    <dgm:pt modelId="{EE45306A-759B-479C-8CE4-DB452D149FE0}" type="pres">
      <dgm:prSet presAssocID="{2C55E699-1D77-4341-B3BB-466C9AA4D4EC}" presName="rootComposite" presStyleCnt="0"/>
      <dgm:spPr/>
    </dgm:pt>
    <dgm:pt modelId="{60B71883-B6A6-498C-9922-87EF81DAD534}" type="pres">
      <dgm:prSet presAssocID="{2C55E699-1D77-4341-B3BB-466C9AA4D4EC}" presName="rootText" presStyleLbl="node2" presStyleIdx="1" presStyleCnt="2" custScaleX="246913" custScaleY="167008">
        <dgm:presLayoutVars>
          <dgm:chPref val="3"/>
        </dgm:presLayoutVars>
      </dgm:prSet>
      <dgm:spPr/>
    </dgm:pt>
    <dgm:pt modelId="{6824F695-4A39-4F1D-87F3-FB87B181EFC6}" type="pres">
      <dgm:prSet presAssocID="{2C55E699-1D77-4341-B3BB-466C9AA4D4EC}" presName="rootConnector" presStyleLbl="node2" presStyleIdx="1" presStyleCnt="2"/>
      <dgm:spPr/>
    </dgm:pt>
    <dgm:pt modelId="{FF5A66DB-A95C-484F-BE27-08CF766079BC}" type="pres">
      <dgm:prSet presAssocID="{2C55E699-1D77-4341-B3BB-466C9AA4D4EC}" presName="hierChild4" presStyleCnt="0"/>
      <dgm:spPr/>
    </dgm:pt>
    <dgm:pt modelId="{5D1F4336-6E6B-4227-8682-5A18C2B1EE0F}" type="pres">
      <dgm:prSet presAssocID="{2C55E699-1D77-4341-B3BB-466C9AA4D4EC}" presName="hierChild5" presStyleCnt="0"/>
      <dgm:spPr/>
    </dgm:pt>
    <dgm:pt modelId="{DB59C101-15CB-47F0-BCD4-F64540DD4632}" type="pres">
      <dgm:prSet presAssocID="{81FC1E62-A896-4C17-A14E-8933099DFC4C}" presName="hierChild3" presStyleCnt="0"/>
      <dgm:spPr/>
    </dgm:pt>
  </dgm:ptLst>
  <dgm:cxnLst>
    <dgm:cxn modelId="{1C73A606-D83B-4C9F-A8EB-67B06C57994A}" type="presOf" srcId="{54671EA7-71CB-4B2C-85C2-71954B2E042F}" destId="{927A7DAD-B6A7-48FF-A08F-A8C9943A8B97}" srcOrd="0" destOrd="0" presId="urn:microsoft.com/office/officeart/2005/8/layout/orgChart1"/>
    <dgm:cxn modelId="{A5E02010-9B3F-439D-9898-BB272F2FC056}" type="presOf" srcId="{81FC1E62-A896-4C17-A14E-8933099DFC4C}" destId="{6CC36AED-E172-41EB-AB08-7171B2280A7C}" srcOrd="1" destOrd="0" presId="urn:microsoft.com/office/officeart/2005/8/layout/orgChart1"/>
    <dgm:cxn modelId="{0D032528-5836-4C64-9B71-3C4424C3C01A}" srcId="{81FC1E62-A896-4C17-A14E-8933099DFC4C}" destId="{6F5F9BD5-4092-4060-B6DE-44C047A753B9}" srcOrd="0" destOrd="0" parTransId="{54671EA7-71CB-4B2C-85C2-71954B2E042F}" sibTransId="{954494A8-006E-4864-AA7D-C55359CE73E7}"/>
    <dgm:cxn modelId="{3B19A950-65FE-4ED3-BB55-86D80FCEC745}" srcId="{81FC1E62-A896-4C17-A14E-8933099DFC4C}" destId="{2C55E699-1D77-4341-B3BB-466C9AA4D4EC}" srcOrd="1" destOrd="0" parTransId="{44737E0E-3085-4125-903D-56D3DD463E20}" sibTransId="{8898EB31-18F8-430D-96CA-725256509A96}"/>
    <dgm:cxn modelId="{623BFE50-0DF8-4A55-B954-F956A2057939}" type="presOf" srcId="{81FC1E62-A896-4C17-A14E-8933099DFC4C}" destId="{46092B0A-6262-47EA-89A5-67303598D5E5}" srcOrd="0" destOrd="0" presId="urn:microsoft.com/office/officeart/2005/8/layout/orgChart1"/>
    <dgm:cxn modelId="{3A4CB956-D088-4458-BB5A-518E99311494}" type="presOf" srcId="{6F5F9BD5-4092-4060-B6DE-44C047A753B9}" destId="{E4D9070A-7374-4C66-B79E-E502F53410CD}" srcOrd="1" destOrd="0" presId="urn:microsoft.com/office/officeart/2005/8/layout/orgChart1"/>
    <dgm:cxn modelId="{ED7F1779-060E-49AA-BEDF-E4E06C4E5AAA}" type="presOf" srcId="{61269505-13B0-4CFC-85D6-44FFCC7214A9}" destId="{149AF72B-F220-4713-84BC-F05DD0D86525}" srcOrd="0" destOrd="0" presId="urn:microsoft.com/office/officeart/2005/8/layout/orgChart1"/>
    <dgm:cxn modelId="{49774981-1D1B-4FC3-8CFA-12ED1A3D5D7F}" srcId="{61269505-13B0-4CFC-85D6-44FFCC7214A9}" destId="{81FC1E62-A896-4C17-A14E-8933099DFC4C}" srcOrd="0" destOrd="0" parTransId="{893DF2BB-49FF-499C-B1EF-7B4F78966CB8}" sibTransId="{7C49114D-38DA-41B8-90A3-7A4CD20DC0EB}"/>
    <dgm:cxn modelId="{CA0DBEA4-2448-4209-BFFE-5DA7CEA17534}" type="presOf" srcId="{2C55E699-1D77-4341-B3BB-466C9AA4D4EC}" destId="{60B71883-B6A6-498C-9922-87EF81DAD534}" srcOrd="0" destOrd="0" presId="urn:microsoft.com/office/officeart/2005/8/layout/orgChart1"/>
    <dgm:cxn modelId="{02E002C6-2AFC-458F-A6E4-60D452B02DA2}" type="presOf" srcId="{6F5F9BD5-4092-4060-B6DE-44C047A753B9}" destId="{C4A8836F-BD14-438A-89EA-B2C61866846F}" srcOrd="0" destOrd="0" presId="urn:microsoft.com/office/officeart/2005/8/layout/orgChart1"/>
    <dgm:cxn modelId="{D54279CE-CA99-4759-89C9-ADE44CBD1039}" type="presOf" srcId="{2C55E699-1D77-4341-B3BB-466C9AA4D4EC}" destId="{6824F695-4A39-4F1D-87F3-FB87B181EFC6}" srcOrd="1" destOrd="0" presId="urn:microsoft.com/office/officeart/2005/8/layout/orgChart1"/>
    <dgm:cxn modelId="{A12FC0CF-E2B7-42E5-AE84-21D00E8072E4}" type="presOf" srcId="{44737E0E-3085-4125-903D-56D3DD463E20}" destId="{069ED2B0-A6D8-40A8-9C2A-6873D51318D9}" srcOrd="0" destOrd="0" presId="urn:microsoft.com/office/officeart/2005/8/layout/orgChart1"/>
    <dgm:cxn modelId="{EDC8F268-C139-4959-86DA-A9BF011D1989}" type="presParOf" srcId="{149AF72B-F220-4713-84BC-F05DD0D86525}" destId="{E9A337AC-F792-4B1D-A7B4-11D7BE689328}" srcOrd="0" destOrd="0" presId="urn:microsoft.com/office/officeart/2005/8/layout/orgChart1"/>
    <dgm:cxn modelId="{02A2DCCB-7AF7-457F-9F46-3B18C2080931}" type="presParOf" srcId="{E9A337AC-F792-4B1D-A7B4-11D7BE689328}" destId="{33722DC2-770D-4378-94F6-87A73B7E1903}" srcOrd="0" destOrd="0" presId="urn:microsoft.com/office/officeart/2005/8/layout/orgChart1"/>
    <dgm:cxn modelId="{5DE45604-551E-4B28-9AB0-D9E88771AE54}" type="presParOf" srcId="{33722DC2-770D-4378-94F6-87A73B7E1903}" destId="{46092B0A-6262-47EA-89A5-67303598D5E5}" srcOrd="0" destOrd="0" presId="urn:microsoft.com/office/officeart/2005/8/layout/orgChart1"/>
    <dgm:cxn modelId="{F3754F99-D1EF-469D-9EA1-666D8B63BBD6}" type="presParOf" srcId="{33722DC2-770D-4378-94F6-87A73B7E1903}" destId="{6CC36AED-E172-41EB-AB08-7171B2280A7C}" srcOrd="1" destOrd="0" presId="urn:microsoft.com/office/officeart/2005/8/layout/orgChart1"/>
    <dgm:cxn modelId="{4A1A31AE-F6E4-45D5-B04B-1892945BBBCE}" type="presParOf" srcId="{E9A337AC-F792-4B1D-A7B4-11D7BE689328}" destId="{201CA459-3908-4933-8F28-F54523A8B4C4}" srcOrd="1" destOrd="0" presId="urn:microsoft.com/office/officeart/2005/8/layout/orgChart1"/>
    <dgm:cxn modelId="{C873534C-C665-42CB-8F95-579ECB6E52A7}" type="presParOf" srcId="{201CA459-3908-4933-8F28-F54523A8B4C4}" destId="{927A7DAD-B6A7-48FF-A08F-A8C9943A8B97}" srcOrd="0" destOrd="0" presId="urn:microsoft.com/office/officeart/2005/8/layout/orgChart1"/>
    <dgm:cxn modelId="{2FFDF09E-F110-433C-89A9-C707CD62C00E}" type="presParOf" srcId="{201CA459-3908-4933-8F28-F54523A8B4C4}" destId="{EDAA334E-0CA1-45BF-B4BE-1CCCF13801FF}" srcOrd="1" destOrd="0" presId="urn:microsoft.com/office/officeart/2005/8/layout/orgChart1"/>
    <dgm:cxn modelId="{D7831B19-669D-42A8-B892-AAA3E6899D70}" type="presParOf" srcId="{EDAA334E-0CA1-45BF-B4BE-1CCCF13801FF}" destId="{1E7D7DA2-94AA-466A-88E5-40CF162816CF}" srcOrd="0" destOrd="0" presId="urn:microsoft.com/office/officeart/2005/8/layout/orgChart1"/>
    <dgm:cxn modelId="{E315B5BD-3BA8-409A-9726-ACE84BBF75BE}" type="presParOf" srcId="{1E7D7DA2-94AA-466A-88E5-40CF162816CF}" destId="{C4A8836F-BD14-438A-89EA-B2C61866846F}" srcOrd="0" destOrd="0" presId="urn:microsoft.com/office/officeart/2005/8/layout/orgChart1"/>
    <dgm:cxn modelId="{0C1D3DE3-0FE2-4CE6-972C-5F76C244134D}" type="presParOf" srcId="{1E7D7DA2-94AA-466A-88E5-40CF162816CF}" destId="{E4D9070A-7374-4C66-B79E-E502F53410CD}" srcOrd="1" destOrd="0" presId="urn:microsoft.com/office/officeart/2005/8/layout/orgChart1"/>
    <dgm:cxn modelId="{F0CD72F7-7F71-4B0F-83D2-091B20B5CE5C}" type="presParOf" srcId="{EDAA334E-0CA1-45BF-B4BE-1CCCF13801FF}" destId="{9E69F121-D013-41CF-8065-70B14759AF76}" srcOrd="1" destOrd="0" presId="urn:microsoft.com/office/officeart/2005/8/layout/orgChart1"/>
    <dgm:cxn modelId="{E0C2F0B4-8566-4131-B5F3-FFB0458ADED5}" type="presParOf" srcId="{EDAA334E-0CA1-45BF-B4BE-1CCCF13801FF}" destId="{42BBDBAC-CC73-4684-AB86-B142C49FE00A}" srcOrd="2" destOrd="0" presId="urn:microsoft.com/office/officeart/2005/8/layout/orgChart1"/>
    <dgm:cxn modelId="{6155A4F4-DAF9-46FF-A7B9-5783147E3351}" type="presParOf" srcId="{201CA459-3908-4933-8F28-F54523A8B4C4}" destId="{069ED2B0-A6D8-40A8-9C2A-6873D51318D9}" srcOrd="2" destOrd="0" presId="urn:microsoft.com/office/officeart/2005/8/layout/orgChart1"/>
    <dgm:cxn modelId="{69CC1C76-674A-485F-B3B0-928C580869CB}" type="presParOf" srcId="{201CA459-3908-4933-8F28-F54523A8B4C4}" destId="{D0DF2E60-CBAE-4CCE-9A62-7B79AD9EF7D3}" srcOrd="3" destOrd="0" presId="urn:microsoft.com/office/officeart/2005/8/layout/orgChart1"/>
    <dgm:cxn modelId="{F698D531-F767-4A69-ADA7-9CEE354968A4}" type="presParOf" srcId="{D0DF2E60-CBAE-4CCE-9A62-7B79AD9EF7D3}" destId="{EE45306A-759B-479C-8CE4-DB452D149FE0}" srcOrd="0" destOrd="0" presId="urn:microsoft.com/office/officeart/2005/8/layout/orgChart1"/>
    <dgm:cxn modelId="{D413AAD6-36B1-4C0E-B65D-3F95DD6B04D0}" type="presParOf" srcId="{EE45306A-759B-479C-8CE4-DB452D149FE0}" destId="{60B71883-B6A6-498C-9922-87EF81DAD534}" srcOrd="0" destOrd="0" presId="urn:microsoft.com/office/officeart/2005/8/layout/orgChart1"/>
    <dgm:cxn modelId="{62E98B05-25C8-44FD-A8E7-18A2D012659D}" type="presParOf" srcId="{EE45306A-759B-479C-8CE4-DB452D149FE0}" destId="{6824F695-4A39-4F1D-87F3-FB87B181EFC6}" srcOrd="1" destOrd="0" presId="urn:microsoft.com/office/officeart/2005/8/layout/orgChart1"/>
    <dgm:cxn modelId="{F724D7D4-16A8-4218-9EA3-9DB1F0C2C4C6}" type="presParOf" srcId="{D0DF2E60-CBAE-4CCE-9A62-7B79AD9EF7D3}" destId="{FF5A66DB-A95C-484F-BE27-08CF766079BC}" srcOrd="1" destOrd="0" presId="urn:microsoft.com/office/officeart/2005/8/layout/orgChart1"/>
    <dgm:cxn modelId="{22810A6E-946F-4804-815B-3A1EE1661A5E}" type="presParOf" srcId="{D0DF2E60-CBAE-4CCE-9A62-7B79AD9EF7D3}" destId="{5D1F4336-6E6B-4227-8682-5A18C2B1EE0F}" srcOrd="2" destOrd="0" presId="urn:microsoft.com/office/officeart/2005/8/layout/orgChart1"/>
    <dgm:cxn modelId="{B78796B8-326C-4C01-9A02-59F01D69C7F5}" type="presParOf" srcId="{E9A337AC-F792-4B1D-A7B4-11D7BE689328}" destId="{DB59C101-15CB-47F0-BCD4-F64540DD463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9ED2B0-A6D8-40A8-9C2A-6873D51318D9}">
      <dsp:nvSpPr>
        <dsp:cNvPr id="0" name=""/>
        <dsp:cNvSpPr/>
      </dsp:nvSpPr>
      <dsp:spPr>
        <a:xfrm>
          <a:off x="2704129" y="1882934"/>
          <a:ext cx="1474004" cy="2086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326"/>
              </a:lnTo>
              <a:lnTo>
                <a:pt x="1474004" y="104326"/>
              </a:lnTo>
              <a:lnTo>
                <a:pt x="1474004" y="2086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7A7DAD-B6A7-48FF-A08F-A8C9943A8B97}">
      <dsp:nvSpPr>
        <dsp:cNvPr id="0" name=""/>
        <dsp:cNvSpPr/>
      </dsp:nvSpPr>
      <dsp:spPr>
        <a:xfrm>
          <a:off x="1373160" y="1882934"/>
          <a:ext cx="1330968" cy="208652"/>
        </a:xfrm>
        <a:custGeom>
          <a:avLst/>
          <a:gdLst/>
          <a:ahLst/>
          <a:cxnLst/>
          <a:rect l="0" t="0" r="0" b="0"/>
          <a:pathLst>
            <a:path>
              <a:moveTo>
                <a:pt x="1330968" y="0"/>
              </a:moveTo>
              <a:lnTo>
                <a:pt x="1330968" y="104326"/>
              </a:lnTo>
              <a:lnTo>
                <a:pt x="0" y="104326"/>
              </a:lnTo>
              <a:lnTo>
                <a:pt x="0" y="2086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092B0A-6262-47EA-89A5-67303598D5E5}">
      <dsp:nvSpPr>
        <dsp:cNvPr id="0" name=""/>
        <dsp:cNvSpPr/>
      </dsp:nvSpPr>
      <dsp:spPr>
        <a:xfrm>
          <a:off x="944514" y="1113558"/>
          <a:ext cx="3519230" cy="769375"/>
        </a:xfrm>
        <a:prstGeom prst="rect">
          <a:avLst/>
        </a:prstGeom>
        <a:solidFill>
          <a:srgbClr val="0087A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Model: YOLO V8 Medium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Processor: </a:t>
          </a:r>
          <a:r>
            <a:rPr lang="en-DE" sz="1200" b="1" kern="1200" dirty="0">
              <a:ea typeface="+mn-lt"/>
              <a:cs typeface="+mn-lt"/>
            </a:rPr>
            <a:t>I</a:t>
          </a:r>
          <a:r>
            <a:rPr lang="pt-BR" sz="1200" b="1" kern="1200" dirty="0">
              <a:ea typeface="+mn-lt"/>
              <a:cs typeface="+mn-lt"/>
            </a:rPr>
            <a:t>ntel(R) Core(TM) i7-10700K CPU @ 3.80GHz</a:t>
          </a:r>
          <a:endParaRPr lang="en-DE" sz="1200" b="1" kern="1200" dirty="0">
            <a:ea typeface="+mn-lt"/>
            <a:cs typeface="+mn-lt"/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Dataset: ~9400 images </a:t>
          </a:r>
          <a:endParaRPr lang="en-IN" sz="1200" kern="1200" dirty="0"/>
        </a:p>
      </dsp:txBody>
      <dsp:txXfrm>
        <a:off x="944514" y="1113558"/>
        <a:ext cx="3519230" cy="769375"/>
      </dsp:txXfrm>
    </dsp:sp>
    <dsp:sp modelId="{C4A8836F-BD14-438A-89EA-B2C61866846F}">
      <dsp:nvSpPr>
        <dsp:cNvPr id="0" name=""/>
        <dsp:cNvSpPr/>
      </dsp:nvSpPr>
      <dsp:spPr>
        <a:xfrm>
          <a:off x="3482" y="2091586"/>
          <a:ext cx="2739357" cy="829681"/>
        </a:xfrm>
        <a:prstGeom prst="rect">
          <a:avLst/>
        </a:prstGeom>
        <a:solidFill>
          <a:srgbClr val="0087A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Image size: </a:t>
          </a:r>
          <a:r>
            <a:rPr lang="en-DE" sz="1200" b="1" kern="1200" dirty="0">
              <a:ea typeface="+mn-lt"/>
              <a:cs typeface="+mn-lt"/>
            </a:rPr>
            <a:t>224x224 pixels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Time taken for each epoch: </a:t>
          </a:r>
          <a:r>
            <a:rPr lang="en-DE" sz="1400" b="1" kern="1200" dirty="0">
              <a:solidFill>
                <a:srgbClr val="002060"/>
              </a:solidFill>
              <a:ea typeface="+mn-lt"/>
              <a:cs typeface="+mn-lt"/>
            </a:rPr>
            <a:t>50 Minutes</a:t>
          </a:r>
          <a:r>
            <a:rPr lang="en-DE" sz="1400" kern="1200" dirty="0">
              <a:solidFill>
                <a:srgbClr val="FF0000"/>
              </a:solidFill>
              <a:ea typeface="+mn-lt"/>
              <a:cs typeface="+mn-lt"/>
            </a:rPr>
            <a:t> </a:t>
          </a:r>
          <a:endParaRPr lang="en-IN" sz="1200" kern="1200" dirty="0"/>
        </a:p>
      </dsp:txBody>
      <dsp:txXfrm>
        <a:off x="3482" y="2091586"/>
        <a:ext cx="2739357" cy="829681"/>
      </dsp:txXfrm>
    </dsp:sp>
    <dsp:sp modelId="{60B71883-B6A6-498C-9922-87EF81DAD534}">
      <dsp:nvSpPr>
        <dsp:cNvPr id="0" name=""/>
        <dsp:cNvSpPr/>
      </dsp:nvSpPr>
      <dsp:spPr>
        <a:xfrm>
          <a:off x="2951491" y="2091586"/>
          <a:ext cx="2453284" cy="829681"/>
        </a:xfrm>
        <a:prstGeom prst="rect">
          <a:avLst/>
        </a:prstGeom>
        <a:solidFill>
          <a:srgbClr val="0087A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Image size: </a:t>
          </a:r>
          <a:r>
            <a:rPr lang="en-DE" sz="1200" b="1" kern="1200" dirty="0">
              <a:ea typeface="+mn-lt"/>
              <a:cs typeface="+mn-lt"/>
            </a:rPr>
            <a:t>640x640 pixels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Time taken for each epoch: </a:t>
          </a:r>
          <a:r>
            <a:rPr lang="en-DE" sz="1400" b="1" kern="1200" dirty="0">
              <a:solidFill>
                <a:srgbClr val="002060"/>
              </a:solidFill>
              <a:ea typeface="+mn-lt"/>
              <a:cs typeface="+mn-lt"/>
            </a:rPr>
            <a:t>10 Hours</a:t>
          </a:r>
          <a:endParaRPr lang="en-IN" sz="1200" b="1" kern="1200" dirty="0">
            <a:solidFill>
              <a:srgbClr val="002060"/>
            </a:solidFill>
          </a:endParaRPr>
        </a:p>
      </dsp:txBody>
      <dsp:txXfrm>
        <a:off x="2951491" y="2091586"/>
        <a:ext cx="2453284" cy="8296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9ED2B0-A6D8-40A8-9C2A-6873D51318D9}">
      <dsp:nvSpPr>
        <dsp:cNvPr id="0" name=""/>
        <dsp:cNvSpPr/>
      </dsp:nvSpPr>
      <dsp:spPr>
        <a:xfrm>
          <a:off x="2704129" y="1882934"/>
          <a:ext cx="1474004" cy="2086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326"/>
              </a:lnTo>
              <a:lnTo>
                <a:pt x="1474004" y="104326"/>
              </a:lnTo>
              <a:lnTo>
                <a:pt x="1474004" y="2086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7A7DAD-B6A7-48FF-A08F-A8C9943A8B97}">
      <dsp:nvSpPr>
        <dsp:cNvPr id="0" name=""/>
        <dsp:cNvSpPr/>
      </dsp:nvSpPr>
      <dsp:spPr>
        <a:xfrm>
          <a:off x="1373160" y="1882934"/>
          <a:ext cx="1330968" cy="208652"/>
        </a:xfrm>
        <a:custGeom>
          <a:avLst/>
          <a:gdLst/>
          <a:ahLst/>
          <a:cxnLst/>
          <a:rect l="0" t="0" r="0" b="0"/>
          <a:pathLst>
            <a:path>
              <a:moveTo>
                <a:pt x="1330968" y="0"/>
              </a:moveTo>
              <a:lnTo>
                <a:pt x="1330968" y="104326"/>
              </a:lnTo>
              <a:lnTo>
                <a:pt x="0" y="104326"/>
              </a:lnTo>
              <a:lnTo>
                <a:pt x="0" y="2086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092B0A-6262-47EA-89A5-67303598D5E5}">
      <dsp:nvSpPr>
        <dsp:cNvPr id="0" name=""/>
        <dsp:cNvSpPr/>
      </dsp:nvSpPr>
      <dsp:spPr>
        <a:xfrm>
          <a:off x="944514" y="1113558"/>
          <a:ext cx="3519230" cy="769375"/>
        </a:xfrm>
        <a:prstGeom prst="rect">
          <a:avLst/>
        </a:prstGeom>
        <a:solidFill>
          <a:srgbClr val="0087A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Model: YOLO V8 Medium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Processor: </a:t>
          </a:r>
          <a:r>
            <a:rPr lang="en-DE" sz="1200" b="1" kern="1200" dirty="0">
              <a:ea typeface="+mn-lt"/>
              <a:cs typeface="+mn-lt"/>
            </a:rPr>
            <a:t>Nvidia Tesla V 100 16 GB GPU RAM(Cluster)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Dataset: ~9400 images </a:t>
          </a:r>
          <a:endParaRPr lang="en-IN" sz="1200" kern="1200" dirty="0"/>
        </a:p>
      </dsp:txBody>
      <dsp:txXfrm>
        <a:off x="944514" y="1113558"/>
        <a:ext cx="3519230" cy="769375"/>
      </dsp:txXfrm>
    </dsp:sp>
    <dsp:sp modelId="{C4A8836F-BD14-438A-89EA-B2C61866846F}">
      <dsp:nvSpPr>
        <dsp:cNvPr id="0" name=""/>
        <dsp:cNvSpPr/>
      </dsp:nvSpPr>
      <dsp:spPr>
        <a:xfrm>
          <a:off x="3482" y="2091586"/>
          <a:ext cx="2739357" cy="829681"/>
        </a:xfrm>
        <a:prstGeom prst="rect">
          <a:avLst/>
        </a:prstGeom>
        <a:solidFill>
          <a:srgbClr val="0087A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Image size: </a:t>
          </a:r>
          <a:r>
            <a:rPr lang="en-DE" sz="1200" b="1" kern="1200" dirty="0">
              <a:ea typeface="+mn-lt"/>
              <a:cs typeface="+mn-lt"/>
            </a:rPr>
            <a:t>224x224 pixels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Time taken for each epoch: </a:t>
          </a:r>
          <a:r>
            <a:rPr lang="en-DE" sz="1200" b="1" kern="1200" dirty="0">
              <a:solidFill>
                <a:srgbClr val="002060"/>
              </a:solidFill>
              <a:ea typeface="+mn-lt"/>
              <a:cs typeface="+mn-lt"/>
            </a:rPr>
            <a:t>--</a:t>
          </a:r>
          <a:r>
            <a:rPr lang="en-DE" sz="1200" kern="1200" dirty="0">
              <a:solidFill>
                <a:srgbClr val="FF0000"/>
              </a:solidFill>
              <a:ea typeface="+mn-lt"/>
              <a:cs typeface="+mn-lt"/>
            </a:rPr>
            <a:t> </a:t>
          </a:r>
          <a:endParaRPr lang="en-IN" sz="1200" kern="1200" dirty="0"/>
        </a:p>
      </dsp:txBody>
      <dsp:txXfrm>
        <a:off x="3482" y="2091586"/>
        <a:ext cx="2739357" cy="829681"/>
      </dsp:txXfrm>
    </dsp:sp>
    <dsp:sp modelId="{60B71883-B6A6-498C-9922-87EF81DAD534}">
      <dsp:nvSpPr>
        <dsp:cNvPr id="0" name=""/>
        <dsp:cNvSpPr/>
      </dsp:nvSpPr>
      <dsp:spPr>
        <a:xfrm>
          <a:off x="2951491" y="2091586"/>
          <a:ext cx="2453284" cy="829681"/>
        </a:xfrm>
        <a:prstGeom prst="rect">
          <a:avLst/>
        </a:prstGeom>
        <a:solidFill>
          <a:srgbClr val="0087A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Image size: </a:t>
          </a:r>
          <a:r>
            <a:rPr lang="en-DE" sz="1200" b="1" kern="1200" dirty="0">
              <a:ea typeface="+mn-lt"/>
              <a:cs typeface="+mn-lt"/>
            </a:rPr>
            <a:t>640x640 pixels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1200" kern="1200" dirty="0">
              <a:ea typeface="+mn-lt"/>
              <a:cs typeface="+mn-lt"/>
            </a:rPr>
            <a:t>Time taken for each epoch: </a:t>
          </a:r>
          <a:r>
            <a:rPr lang="en-DE" sz="1200" b="1" kern="1200" dirty="0">
              <a:solidFill>
                <a:srgbClr val="002060"/>
              </a:solidFill>
              <a:ea typeface="+mn-lt"/>
              <a:cs typeface="+mn-lt"/>
            </a:rPr>
            <a:t>50 Minutes</a:t>
          </a:r>
          <a:endParaRPr lang="en-IN" sz="1200" b="1" kern="1200" dirty="0">
            <a:solidFill>
              <a:srgbClr val="002060"/>
            </a:solidFill>
          </a:endParaRPr>
        </a:p>
      </dsp:txBody>
      <dsp:txXfrm>
        <a:off x="2951491" y="2091586"/>
        <a:ext cx="2453284" cy="8296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png>
</file>

<file path=ppt/media/image3.jpeg>
</file>

<file path=ppt/media/image4.png>
</file>

<file path=ppt/media/image5.png>
</file>

<file path=ppt/media/image6.sv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5A037B-BD31-4F8E-87AB-B057C2514C8C}" type="datetimeFigureOut">
              <a:rPr lang="de-DE" smtClean="0"/>
              <a:t>30.09.2024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77E617-AB24-4D36-AF02-7C02098EE80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007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B2FA80CF-BA29-4CF5-9D84-1D31526E1215}"/>
              </a:ext>
            </a:extLst>
          </p:cNvPr>
          <p:cNvSpPr/>
          <p:nvPr/>
        </p:nvSpPr>
        <p:spPr>
          <a:xfrm>
            <a:off x="1143" y="1447138"/>
            <a:ext cx="7648012" cy="5410862"/>
          </a:xfrm>
          <a:custGeom>
            <a:avLst/>
            <a:gdLst>
              <a:gd name="connsiteX0" fmla="*/ 0 w 6205981"/>
              <a:gd name="connsiteY0" fmla="*/ 0 h 5058029"/>
              <a:gd name="connsiteX1" fmla="*/ 0 w 6205981"/>
              <a:gd name="connsiteY1" fmla="*/ 5058029 h 5058029"/>
              <a:gd name="connsiteX2" fmla="*/ 4364990 w 6205981"/>
              <a:gd name="connsiteY2" fmla="*/ 5058029 h 5058029"/>
              <a:gd name="connsiteX3" fmla="*/ 6205982 w 6205981"/>
              <a:gd name="connsiteY3" fmla="*/ 0 h 5058029"/>
              <a:gd name="connsiteX4" fmla="*/ 0 w 6205981"/>
              <a:gd name="connsiteY4" fmla="*/ 0 h 5058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05981" h="5058029">
                <a:moveTo>
                  <a:pt x="0" y="0"/>
                </a:moveTo>
                <a:lnTo>
                  <a:pt x="0" y="5058029"/>
                </a:lnTo>
                <a:lnTo>
                  <a:pt x="4364990" y="5058029"/>
                </a:lnTo>
                <a:lnTo>
                  <a:pt x="620598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87A8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0" name="Bildplatzhalter 5">
            <a:extLst>
              <a:ext uri="{FF2B5EF4-FFF2-40B4-BE49-F238E27FC236}">
                <a16:creationId xmlns:a16="http://schemas.microsoft.com/office/drawing/2014/main" id="{9AEF6772-FBE0-43F3-83D5-B7854CAEF2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2776" y="1796935"/>
            <a:ext cx="5929223" cy="5061064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3499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9991 h 10000"/>
              <a:gd name="connsiteX1" fmla="*/ 3499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9991 h 10000"/>
              <a:gd name="connsiteX0" fmla="*/ 0 w 10000"/>
              <a:gd name="connsiteY0" fmla="*/ 9991 h 10000"/>
              <a:gd name="connsiteX1" fmla="*/ 3481 w 10000"/>
              <a:gd name="connsiteY1" fmla="*/ 19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9991 h 10000"/>
              <a:gd name="connsiteX0" fmla="*/ 0 w 10000"/>
              <a:gd name="connsiteY0" fmla="*/ 9997 h 10006"/>
              <a:gd name="connsiteX1" fmla="*/ 2388 w 10000"/>
              <a:gd name="connsiteY1" fmla="*/ 0 h 10006"/>
              <a:gd name="connsiteX2" fmla="*/ 10000 w 10000"/>
              <a:gd name="connsiteY2" fmla="*/ 6 h 10006"/>
              <a:gd name="connsiteX3" fmla="*/ 10000 w 10000"/>
              <a:gd name="connsiteY3" fmla="*/ 10006 h 10006"/>
              <a:gd name="connsiteX4" fmla="*/ 0 w 10000"/>
              <a:gd name="connsiteY4" fmla="*/ 10006 h 10006"/>
              <a:gd name="connsiteX5" fmla="*/ 0 w 10000"/>
              <a:gd name="connsiteY5" fmla="*/ 9997 h 1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6">
                <a:moveTo>
                  <a:pt x="0" y="9997"/>
                </a:moveTo>
                <a:lnTo>
                  <a:pt x="2388" y="0"/>
                </a:lnTo>
                <a:lnTo>
                  <a:pt x="10000" y="6"/>
                </a:lnTo>
                <a:lnTo>
                  <a:pt x="10000" y="10006"/>
                </a:lnTo>
                <a:lnTo>
                  <a:pt x="0" y="10006"/>
                </a:lnTo>
                <a:lnTo>
                  <a:pt x="0" y="9997"/>
                </a:lnTo>
                <a:close/>
              </a:path>
            </a:pathLst>
          </a:custGeom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7331B77-9E39-4467-A5A1-26D3568133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872" y="1988840"/>
            <a:ext cx="4814048" cy="136800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3AD5C95-7D4D-48AE-8043-4BB0A41A3D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3645024"/>
            <a:ext cx="4176464" cy="1655762"/>
          </a:xfrm>
        </p:spPr>
        <p:txBody>
          <a:bodyPr/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6BD5E2-E3B3-4F91-9941-29738D96AF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5661248"/>
            <a:ext cx="1944000" cy="216000"/>
          </a:xfrm>
        </p:spPr>
        <p:txBody>
          <a:bodyPr tIns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BC0832D7-3018-45FE-844D-E99FF28EA541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3B92C5C-CBF0-4159-9D58-74DBE0EA8E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5373216"/>
            <a:ext cx="2735262" cy="288000"/>
          </a:xfrm>
        </p:spPr>
        <p:txBody>
          <a:bodyPr lIns="0" tIns="36000" rIns="0" bIns="3600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867C71A-52EF-4930-886F-FF78AB0A4D61}"/>
              </a:ext>
            </a:extLst>
          </p:cNvPr>
          <p:cNvSpPr txBox="1"/>
          <p:nvPr userDrawn="1"/>
        </p:nvSpPr>
        <p:spPr>
          <a:xfrm>
            <a:off x="8904528" y="6093328"/>
            <a:ext cx="2808096" cy="288000"/>
          </a:xfrm>
          <a:prstGeom prst="rect">
            <a:avLst/>
          </a:prstGeom>
          <a:noFill/>
        </p:spPr>
        <p:txBody>
          <a:bodyPr wrap="square" lIns="0" tIns="7200" rIns="54000" bIns="0" rtlCol="0">
            <a:spAutoFit/>
          </a:bodyPr>
          <a:lstStyle/>
          <a:p>
            <a:pPr algn="r"/>
            <a:r>
              <a:rPr lang="de-DE" sz="1800" b="1">
                <a:solidFill>
                  <a:schemeClr val="tx1"/>
                </a:solidFill>
              </a:rPr>
              <a:t>www.uni-siegen.de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1BC8DFC-328E-4592-A493-9FE55FA829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368" y="410981"/>
            <a:ext cx="2070000" cy="826248"/>
          </a:xfrm>
          <a:prstGeom prst="rect">
            <a:avLst/>
          </a:prstGeom>
        </p:spPr>
      </p:pic>
      <p:sp>
        <p:nvSpPr>
          <p:cNvPr id="7" name="Parallelogramm 6">
            <a:extLst>
              <a:ext uri="{FF2B5EF4-FFF2-40B4-BE49-F238E27FC236}">
                <a16:creationId xmlns:a16="http://schemas.microsoft.com/office/drawing/2014/main" id="{1A6939B3-CCF2-4414-BC75-53A7CB74BA33}"/>
              </a:ext>
            </a:extLst>
          </p:cNvPr>
          <p:cNvSpPr/>
          <p:nvPr userDrawn="1"/>
        </p:nvSpPr>
        <p:spPr>
          <a:xfrm>
            <a:off x="2545556" y="410982"/>
            <a:ext cx="339180" cy="826248"/>
          </a:xfrm>
          <a:prstGeom prst="parallelogram">
            <a:avLst>
              <a:gd name="adj" fmla="val 8879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397F40-6477-89B8-B9E1-50F2F1FDCF0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838" y="471364"/>
            <a:ext cx="1723317" cy="70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01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Layout 3">
    <p:bg>
      <p:bgPr>
        <a:solidFill>
          <a:srgbClr val="64C2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el 17">
            <a:extLst>
              <a:ext uri="{FF2B5EF4-FFF2-40B4-BE49-F238E27FC236}">
                <a16:creationId xmlns:a16="http://schemas.microsoft.com/office/drawing/2014/main" id="{78B85CFC-87BC-4EE9-A46A-E00022910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68760"/>
            <a:ext cx="6838718" cy="2592000"/>
          </a:xfrm>
          <a:custGeom>
            <a:avLst/>
            <a:gdLst>
              <a:gd name="connsiteX0" fmla="*/ 0 w 6838718"/>
              <a:gd name="connsiteY0" fmla="*/ 0 h 2592000"/>
              <a:gd name="connsiteX1" fmla="*/ 6838718 w 6838718"/>
              <a:gd name="connsiteY1" fmla="*/ 0 h 2592000"/>
              <a:gd name="connsiteX2" fmla="*/ 5895623 w 6838718"/>
              <a:gd name="connsiteY2" fmla="*/ 2592000 h 2592000"/>
              <a:gd name="connsiteX3" fmla="*/ 0 w 6838718"/>
              <a:gd name="connsiteY3" fmla="*/ 259200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38718" h="2592000">
                <a:moveTo>
                  <a:pt x="0" y="0"/>
                </a:moveTo>
                <a:lnTo>
                  <a:pt x="6838718" y="0"/>
                </a:lnTo>
                <a:lnTo>
                  <a:pt x="5895623" y="2592000"/>
                </a:lnTo>
                <a:lnTo>
                  <a:pt x="0" y="2592000"/>
                </a:lnTo>
                <a:close/>
              </a:path>
            </a:pathLst>
          </a:custGeom>
          <a:solidFill>
            <a:srgbClr val="0087A8"/>
          </a:solidFill>
        </p:spPr>
        <p:txBody>
          <a:bodyPr wrap="square" lIns="547200" tIns="324000" rIns="648000" bIns="0" anchor="t" anchorCtr="0">
            <a:noAutofit/>
          </a:bodyPr>
          <a:lstStyle>
            <a:lvl1pPr>
              <a:lnSpc>
                <a:spcPct val="10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292551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139C1ECA-6431-40F3-B8C1-71E5F8949E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8" name="Titel 17">
            <a:extLst>
              <a:ext uri="{FF2B5EF4-FFF2-40B4-BE49-F238E27FC236}">
                <a16:creationId xmlns:a16="http://schemas.microsoft.com/office/drawing/2014/main" id="{78B85CFC-87BC-4EE9-A46A-E00022910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68760"/>
            <a:ext cx="6838718" cy="2592000"/>
          </a:xfrm>
          <a:custGeom>
            <a:avLst/>
            <a:gdLst>
              <a:gd name="connsiteX0" fmla="*/ 0 w 6838718"/>
              <a:gd name="connsiteY0" fmla="*/ 0 h 2592000"/>
              <a:gd name="connsiteX1" fmla="*/ 6838718 w 6838718"/>
              <a:gd name="connsiteY1" fmla="*/ 0 h 2592000"/>
              <a:gd name="connsiteX2" fmla="*/ 5895623 w 6838718"/>
              <a:gd name="connsiteY2" fmla="*/ 2592000 h 2592000"/>
              <a:gd name="connsiteX3" fmla="*/ 0 w 6838718"/>
              <a:gd name="connsiteY3" fmla="*/ 259200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38718" h="2592000">
                <a:moveTo>
                  <a:pt x="0" y="0"/>
                </a:moveTo>
                <a:lnTo>
                  <a:pt x="6838718" y="0"/>
                </a:lnTo>
                <a:lnTo>
                  <a:pt x="5895623" y="2592000"/>
                </a:lnTo>
                <a:lnTo>
                  <a:pt x="0" y="2592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547200" tIns="324000" rIns="648000" bIns="0" anchor="t" anchorCtr="0">
            <a:noAutofit/>
          </a:bodyPr>
          <a:lstStyle>
            <a:lvl1pPr>
              <a:lnSpc>
                <a:spcPct val="10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607853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859181-A5FC-47F3-87A1-2CDDE5094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3E398D-CAE1-4AC5-A789-FF2CE97C3E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1700808"/>
            <a:ext cx="5328000" cy="4464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FB55922-D5F9-431B-B7B4-5D81B0B87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2608" y="1700808"/>
            <a:ext cx="5328000" cy="4464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7D0E5D-BC05-4255-A6DC-D38E3CC81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FA5D7-5B83-4655-B44E-D6DFCC46D913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DCBBFB0-EAB5-4825-9B89-36EBE4092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8D0496-54A8-4E07-AD63-9FB99172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40AA0BFF-7BA6-4EBB-92CF-30DC602DF2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2616" y="260648"/>
            <a:ext cx="11088000" cy="288000"/>
          </a:xfrm>
        </p:spPr>
        <p:txBody>
          <a:bodyPr tIns="0" bIns="7200" anchor="b" anchorCtr="0"/>
          <a:lstStyle>
            <a:lvl1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sng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7350025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Bild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859181-A5FC-47F3-87A1-2CDDE5094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FB55922-D5F9-431B-B7B4-5D81B0B87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2024" y="1701304"/>
            <a:ext cx="5328000" cy="4464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7D0E5D-BC05-4255-A6DC-D38E3CC81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FA5D7-5B83-4655-B44E-D6DFCC46D913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DCBBFB0-EAB5-4825-9B89-36EBE4092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8D0496-54A8-4E07-AD63-9FB99172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87A5EAE3-80BA-4A43-A401-4A651BF066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845304"/>
            <a:ext cx="5328000" cy="43200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E1AD9D60-E146-4AF1-943E-E3D2CA018C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2616" y="260648"/>
            <a:ext cx="11088000" cy="288000"/>
          </a:xfrm>
        </p:spPr>
        <p:txBody>
          <a:bodyPr tIns="0" bIns="7200" anchor="b" anchorCtr="0"/>
          <a:lstStyle>
            <a:lvl1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sng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313756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Hervorheb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447AD8CB-006B-438B-AD4F-EE90B20E5DCA}"/>
              </a:ext>
            </a:extLst>
          </p:cNvPr>
          <p:cNvSpPr/>
          <p:nvPr/>
        </p:nvSpPr>
        <p:spPr>
          <a:xfrm>
            <a:off x="4826761" y="1799970"/>
            <a:ext cx="7367523" cy="3630675"/>
          </a:xfrm>
          <a:custGeom>
            <a:avLst/>
            <a:gdLst>
              <a:gd name="connsiteX0" fmla="*/ 7367524 w 7367523"/>
              <a:gd name="connsiteY0" fmla="*/ 0 h 3630675"/>
              <a:gd name="connsiteX1" fmla="*/ 1321435 w 7367523"/>
              <a:gd name="connsiteY1" fmla="*/ 0 h 3630675"/>
              <a:gd name="connsiteX2" fmla="*/ 0 w 7367523"/>
              <a:gd name="connsiteY2" fmla="*/ 3630676 h 3630675"/>
              <a:gd name="connsiteX3" fmla="*/ 7367524 w 7367523"/>
              <a:gd name="connsiteY3" fmla="*/ 3630676 h 3630675"/>
              <a:gd name="connsiteX4" fmla="*/ 7367524 w 7367523"/>
              <a:gd name="connsiteY4" fmla="*/ 0 h 3630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7523" h="3630675">
                <a:moveTo>
                  <a:pt x="7367524" y="0"/>
                </a:moveTo>
                <a:lnTo>
                  <a:pt x="1321435" y="0"/>
                </a:lnTo>
                <a:lnTo>
                  <a:pt x="0" y="3630676"/>
                </a:lnTo>
                <a:lnTo>
                  <a:pt x="7367524" y="3630676"/>
                </a:lnTo>
                <a:lnTo>
                  <a:pt x="7367524" y="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E859181-A5FC-47F3-87A1-2CDDE5094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FB55922-D5F9-431B-B7B4-5D81B0B87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2024" y="2060848"/>
            <a:ext cx="5472608" cy="2952000"/>
          </a:xfrm>
        </p:spPr>
        <p:txBody>
          <a:bodyPr tIns="36000"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7D0E5D-BC05-4255-A6DC-D38E3CC81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FA5D7-5B83-4655-B44E-D6DFCC46D913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DCBBFB0-EAB5-4825-9B89-36EBE4092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8D0496-54A8-4E07-AD63-9FB99172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87A5EAE3-80BA-4A43-A401-4A651BF066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2492896"/>
            <a:ext cx="5814000" cy="3674789"/>
          </a:xfrm>
          <a:custGeom>
            <a:avLst/>
            <a:gdLst>
              <a:gd name="connsiteX0" fmla="*/ 0 w 5814000"/>
              <a:gd name="connsiteY0" fmla="*/ 0 h 3672408"/>
              <a:gd name="connsiteX1" fmla="*/ 5814000 w 5814000"/>
              <a:gd name="connsiteY1" fmla="*/ 0 h 3672408"/>
              <a:gd name="connsiteX2" fmla="*/ 5814000 w 5814000"/>
              <a:gd name="connsiteY2" fmla="*/ 3672408 h 3672408"/>
              <a:gd name="connsiteX3" fmla="*/ 0 w 5814000"/>
              <a:gd name="connsiteY3" fmla="*/ 3672408 h 3672408"/>
              <a:gd name="connsiteX4" fmla="*/ 0 w 5814000"/>
              <a:gd name="connsiteY4" fmla="*/ 0 h 3672408"/>
              <a:gd name="connsiteX0" fmla="*/ 0 w 5814000"/>
              <a:gd name="connsiteY0" fmla="*/ 0 h 3674789"/>
              <a:gd name="connsiteX1" fmla="*/ 5814000 w 5814000"/>
              <a:gd name="connsiteY1" fmla="*/ 0 h 3674789"/>
              <a:gd name="connsiteX2" fmla="*/ 4478118 w 5814000"/>
              <a:gd name="connsiteY2" fmla="*/ 3674789 h 3674789"/>
              <a:gd name="connsiteX3" fmla="*/ 0 w 5814000"/>
              <a:gd name="connsiteY3" fmla="*/ 3672408 h 3674789"/>
              <a:gd name="connsiteX4" fmla="*/ 0 w 5814000"/>
              <a:gd name="connsiteY4" fmla="*/ 0 h 3674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14000" h="3674789">
                <a:moveTo>
                  <a:pt x="0" y="0"/>
                </a:moveTo>
                <a:lnTo>
                  <a:pt x="5814000" y="0"/>
                </a:lnTo>
                <a:lnTo>
                  <a:pt x="4478118" y="3674789"/>
                </a:lnTo>
                <a:lnTo>
                  <a:pt x="0" y="3672408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DF6C857E-3BBE-48A1-8BED-BC86D07DF6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2616" y="260648"/>
            <a:ext cx="11088000" cy="288000"/>
          </a:xfrm>
        </p:spPr>
        <p:txBody>
          <a:bodyPr tIns="0" bIns="7200" anchor="b" anchorCtr="0"/>
          <a:lstStyle>
            <a:lvl1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sng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5188017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859181-A5FC-47F3-87A1-2CDDE5094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7D0E5D-BC05-4255-A6DC-D38E3CC81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FA5D7-5B83-4655-B44E-D6DFCC46D913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DCBBFB0-EAB5-4825-9B89-36EBE4092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8D0496-54A8-4E07-AD63-9FB99172F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9ED68778-EEF0-4B49-8433-6EFAD2B0179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2616" y="260648"/>
            <a:ext cx="11088000" cy="288000"/>
          </a:xfrm>
        </p:spPr>
        <p:txBody>
          <a:bodyPr tIns="0" bIns="7200" anchor="b" anchorCtr="0"/>
          <a:lstStyle>
            <a:lvl1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sng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abellenplatzhalter 7">
            <a:extLst>
              <a:ext uri="{FF2B5EF4-FFF2-40B4-BE49-F238E27FC236}">
                <a16:creationId xmlns:a16="http://schemas.microsoft.com/office/drawing/2014/main" id="{C787DF9F-332B-40EC-8938-20CD5D6CC678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550864" y="1845304"/>
            <a:ext cx="7200728" cy="4320000"/>
          </a:xfrm>
        </p:spPr>
        <p:txBody>
          <a:bodyPr/>
          <a:lstStyle/>
          <a:p>
            <a:r>
              <a:rPr lang="de-DE"/>
              <a:t>Tabelle durch Klicken auf Symbol hinzufügen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35DB1B6B-04EF-4FE2-90D3-7B2694C2F49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84232" y="1701254"/>
            <a:ext cx="3455318" cy="446405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2597018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C7EA7-5CC8-4E10-B557-D6243924E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B015681-8B15-444E-8FBD-5D48B1444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7B40-3C74-480B-90C9-9BBE76BDA837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574EA10-3C2E-45A0-9051-AEEA7F65E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80D9340-224D-48C1-91F4-2FAD2D100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794E4CB5-FE76-4B28-B61A-0B51A456F4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845144"/>
            <a:ext cx="3457575" cy="28800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9C96DA24-BA5A-4BBB-A3E9-860FE7CDF8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4797152"/>
            <a:ext cx="3457575" cy="1368698"/>
          </a:xfrm>
        </p:spPr>
        <p:txBody>
          <a:bodyPr/>
          <a:lstStyle>
            <a:lvl1pPr>
              <a:spcAft>
                <a:spcPts val="0"/>
              </a:spcAft>
              <a:defRPr sz="1400" b="0" baseline="0">
                <a:solidFill>
                  <a:schemeClr val="accent4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baseline="0">
                <a:solidFill>
                  <a:schemeClr val="accent4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baseline="0">
                <a:solidFill>
                  <a:schemeClr val="accent4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baseline="0">
                <a:solidFill>
                  <a:schemeClr val="accent4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baseline="0">
                <a:solidFill>
                  <a:schemeClr val="accent4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2005145F-E6CA-47C2-9BA3-50E2668194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366617" y="1845144"/>
            <a:ext cx="3457575" cy="28800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F76ED23B-F010-46FB-AD85-31ADB2C526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67808" y="4797152"/>
            <a:ext cx="3457575" cy="1368698"/>
          </a:xfrm>
        </p:spPr>
        <p:txBody>
          <a:bodyPr/>
          <a:lstStyle>
            <a:lvl1pPr>
              <a:spcAft>
                <a:spcPts val="0"/>
              </a:spcAft>
              <a:defRPr sz="1400" b="0">
                <a:solidFill>
                  <a:schemeClr val="accent4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>
                <a:solidFill>
                  <a:schemeClr val="accent4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>
                <a:solidFill>
                  <a:schemeClr val="accent4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>
                <a:solidFill>
                  <a:schemeClr val="accent4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>
                <a:solidFill>
                  <a:schemeClr val="accent4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Bildplatzhalter 8">
            <a:extLst>
              <a:ext uri="{FF2B5EF4-FFF2-40B4-BE49-F238E27FC236}">
                <a16:creationId xmlns:a16="http://schemas.microsoft.com/office/drawing/2014/main" id="{7E7DAADB-8B93-4B4F-92C9-AC96F1606FF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83041" y="1845144"/>
            <a:ext cx="3457575" cy="28800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5" name="Textplatzhalter 10">
            <a:extLst>
              <a:ext uri="{FF2B5EF4-FFF2-40B4-BE49-F238E27FC236}">
                <a16:creationId xmlns:a16="http://schemas.microsoft.com/office/drawing/2014/main" id="{DDAB5E26-C44F-4E26-89AD-2F68503BFD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84232" y="4797152"/>
            <a:ext cx="3457575" cy="1368698"/>
          </a:xfrm>
        </p:spPr>
        <p:txBody>
          <a:bodyPr/>
          <a:lstStyle>
            <a:lvl1pPr>
              <a:spcAft>
                <a:spcPts val="0"/>
              </a:spcAft>
              <a:defRPr sz="1400" b="0">
                <a:solidFill>
                  <a:schemeClr val="accent4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>
                <a:solidFill>
                  <a:schemeClr val="accent4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>
                <a:solidFill>
                  <a:schemeClr val="accent4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>
                <a:solidFill>
                  <a:schemeClr val="accent4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>
                <a:solidFill>
                  <a:schemeClr val="accent4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090B132F-ACFE-4A4F-8E7B-DE3C6D0B16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2616" y="260648"/>
            <a:ext cx="11088000" cy="288000"/>
          </a:xfrm>
        </p:spPr>
        <p:txBody>
          <a:bodyPr tIns="0" bIns="7200" anchor="b" anchorCtr="0"/>
          <a:lstStyle>
            <a:lvl1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sng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992039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ilder Hervorheb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C7EA7-5CC8-4E10-B557-D6243924E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B015681-8B15-444E-8FBD-5D48B1444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7B40-3C74-480B-90C9-9BBE76BDA837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574EA10-3C2E-45A0-9051-AEEA7F65E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80D9340-224D-48C1-91F4-2FAD2D100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sp>
        <p:nvSpPr>
          <p:cNvPr id="17" name="Bildplatzhalter 8">
            <a:extLst>
              <a:ext uri="{FF2B5EF4-FFF2-40B4-BE49-F238E27FC236}">
                <a16:creationId xmlns:a16="http://schemas.microsoft.com/office/drawing/2014/main" id="{6EFA4D61-CAE8-4F96-BF4F-CB8DBD049F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845088"/>
            <a:ext cx="3457575" cy="23040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8" name="Textplatzhalter 10">
            <a:extLst>
              <a:ext uri="{FF2B5EF4-FFF2-40B4-BE49-F238E27FC236}">
                <a16:creationId xmlns:a16="http://schemas.microsoft.com/office/drawing/2014/main" id="{D3314FD7-7CD2-4F2C-B46C-9B43ED9AE9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4221088"/>
            <a:ext cx="3457575" cy="1944000"/>
          </a:xfrm>
          <a:solidFill>
            <a:schemeClr val="bg2"/>
          </a:solidFill>
        </p:spPr>
        <p:txBody>
          <a:bodyPr lIns="169200" tIns="108000" rIns="162000" bIns="72000"/>
          <a:lstStyle>
            <a:lvl1pPr>
              <a:defRPr lang="de-DE" sz="1400" b="1" dirty="0"/>
            </a:lvl1pPr>
            <a:lvl2pPr>
              <a:defRPr lang="de-DE" sz="1400" b="0" dirty="0">
                <a:solidFill>
                  <a:schemeClr val="tx1"/>
                </a:solidFill>
              </a:defRPr>
            </a:lvl2pPr>
            <a:lvl3pPr>
              <a:defRPr lang="de-DE" sz="1400" b="0" dirty="0"/>
            </a:lvl3pPr>
            <a:lvl4pPr>
              <a:defRPr lang="de-DE" sz="1400" b="0" dirty="0"/>
            </a:lvl4pPr>
            <a:lvl5pPr>
              <a:defRPr lang="de-DE" sz="1400" b="0" dirty="0"/>
            </a:lvl5pPr>
            <a:lvl6pPr>
              <a:defRPr lang="de-DE" sz="1400" dirty="0"/>
            </a:lvl6pPr>
            <a:lvl7pPr>
              <a:defRPr lang="de-DE" sz="1400" dirty="0"/>
            </a:lvl7pPr>
            <a:lvl8pPr>
              <a:defRPr lang="de-DE" sz="1400" dirty="0"/>
            </a:lvl8pPr>
            <a:lvl9pPr>
              <a:defRPr lang="de-DE" sz="1400" dirty="0"/>
            </a:lvl9pPr>
          </a:lstStyle>
          <a:p>
            <a:pPr lvl="0">
              <a:spcAft>
                <a:spcPts val="700"/>
              </a:spcAft>
            </a:pPr>
            <a:r>
              <a:rPr lang="de-DE"/>
              <a:t>Mastertextformat bearbeiten</a:t>
            </a:r>
          </a:p>
          <a:p>
            <a:pPr lvl="1">
              <a:spcAft>
                <a:spcPts val="700"/>
              </a:spcAft>
            </a:pPr>
            <a:r>
              <a:rPr lang="de-DE"/>
              <a:t>Zweite Ebene</a:t>
            </a:r>
          </a:p>
          <a:p>
            <a:pPr lvl="2">
              <a:spcAft>
                <a:spcPts val="700"/>
              </a:spcAft>
            </a:pPr>
            <a:r>
              <a:rPr lang="de-DE"/>
              <a:t>Dritte Ebene</a:t>
            </a:r>
          </a:p>
          <a:p>
            <a:pPr lvl="3">
              <a:spcAft>
                <a:spcPts val="700"/>
              </a:spcAft>
            </a:pPr>
            <a:r>
              <a:rPr lang="de-DE"/>
              <a:t>Vierte Ebene</a:t>
            </a:r>
          </a:p>
          <a:p>
            <a:pPr lvl="4">
              <a:spcAft>
                <a:spcPts val="700"/>
              </a:spcAft>
            </a:pPr>
            <a:r>
              <a:rPr lang="de-DE"/>
              <a:t>Fünfte Ebene</a:t>
            </a:r>
          </a:p>
        </p:txBody>
      </p:sp>
      <p:sp>
        <p:nvSpPr>
          <p:cNvPr id="19" name="Bildplatzhalter 8">
            <a:extLst>
              <a:ext uri="{FF2B5EF4-FFF2-40B4-BE49-F238E27FC236}">
                <a16:creationId xmlns:a16="http://schemas.microsoft.com/office/drawing/2014/main" id="{CE460651-7922-460B-B9EB-221627C581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367212" y="1845088"/>
            <a:ext cx="3457575" cy="23040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0" name="Textplatzhalter 10">
            <a:extLst>
              <a:ext uri="{FF2B5EF4-FFF2-40B4-BE49-F238E27FC236}">
                <a16:creationId xmlns:a16="http://schemas.microsoft.com/office/drawing/2014/main" id="{474DEB0E-00A0-479F-B371-926CA8D2EF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67212" y="4221088"/>
            <a:ext cx="3457575" cy="1944000"/>
          </a:xfrm>
          <a:solidFill>
            <a:schemeClr val="bg2"/>
          </a:solidFill>
        </p:spPr>
        <p:txBody>
          <a:bodyPr vert="horz" lIns="169200" tIns="108000" rIns="162000" bIns="72000" rtlCol="0">
            <a:noAutofit/>
          </a:bodyPr>
          <a:lstStyle>
            <a:lvl1pPr>
              <a:defRPr lang="de-DE" sz="1400" b="1" dirty="0"/>
            </a:lvl1pPr>
            <a:lvl2pPr>
              <a:defRPr lang="de-DE" sz="1400" b="0" dirty="0">
                <a:solidFill>
                  <a:schemeClr val="tx1"/>
                </a:solidFill>
              </a:defRPr>
            </a:lvl2pPr>
            <a:lvl3pPr>
              <a:defRPr lang="de-DE" sz="1400" b="0" dirty="0"/>
            </a:lvl3pPr>
            <a:lvl4pPr>
              <a:defRPr lang="de-DE" sz="1400" b="0" dirty="0"/>
            </a:lvl4pPr>
            <a:lvl5pPr>
              <a:defRPr lang="de-DE" sz="1400" b="0" dirty="0"/>
            </a:lvl5pPr>
            <a:lvl6pPr>
              <a:defRPr lang="de-DE" sz="1400" dirty="0"/>
            </a:lvl6pPr>
            <a:lvl7pPr>
              <a:defRPr lang="de-DE" sz="1400" dirty="0"/>
            </a:lvl7pPr>
            <a:lvl8pPr>
              <a:defRPr lang="de-DE" sz="1400" dirty="0"/>
            </a:lvl8pPr>
            <a:lvl9pPr>
              <a:defRPr lang="de-DE" sz="1400" dirty="0"/>
            </a:lvl9pPr>
          </a:lstStyle>
          <a:p>
            <a:pPr lvl="0">
              <a:spcAft>
                <a:spcPts val="700"/>
              </a:spcAft>
            </a:pPr>
            <a:r>
              <a:rPr lang="de-DE"/>
              <a:t>Mastertextformat bearbeiten</a:t>
            </a:r>
          </a:p>
          <a:p>
            <a:pPr lvl="1">
              <a:spcAft>
                <a:spcPts val="700"/>
              </a:spcAft>
            </a:pPr>
            <a:r>
              <a:rPr lang="de-DE"/>
              <a:t>Zweite Ebene</a:t>
            </a:r>
          </a:p>
          <a:p>
            <a:pPr lvl="2">
              <a:spcAft>
                <a:spcPts val="700"/>
              </a:spcAft>
            </a:pPr>
            <a:r>
              <a:rPr lang="de-DE"/>
              <a:t>Dritte Ebene</a:t>
            </a:r>
          </a:p>
          <a:p>
            <a:pPr lvl="3">
              <a:spcAft>
                <a:spcPts val="700"/>
              </a:spcAft>
            </a:pPr>
            <a:r>
              <a:rPr lang="de-DE"/>
              <a:t>Vierte Ebene</a:t>
            </a:r>
          </a:p>
          <a:p>
            <a:pPr lvl="4">
              <a:spcAft>
                <a:spcPts val="700"/>
              </a:spcAft>
            </a:pPr>
            <a:r>
              <a:rPr lang="de-DE"/>
              <a:t>Fünfte Ebene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E6D1FC0C-7071-42A0-A9D3-1AA75A42AE0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83040" y="1845087"/>
            <a:ext cx="3457575" cy="23040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2" name="Textplatzhalter 10">
            <a:extLst>
              <a:ext uri="{FF2B5EF4-FFF2-40B4-BE49-F238E27FC236}">
                <a16:creationId xmlns:a16="http://schemas.microsoft.com/office/drawing/2014/main" id="{6E1738FF-ADB0-4D77-A1C9-858281B129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84232" y="4221088"/>
            <a:ext cx="3457575" cy="1944000"/>
          </a:xfrm>
          <a:solidFill>
            <a:schemeClr val="bg2"/>
          </a:solidFill>
        </p:spPr>
        <p:txBody>
          <a:bodyPr vert="horz" lIns="169200" tIns="108000" rIns="162000" bIns="72000" rtlCol="0">
            <a:noAutofit/>
          </a:bodyPr>
          <a:lstStyle>
            <a:lvl1pPr>
              <a:defRPr lang="de-DE" sz="1400" b="1" dirty="0"/>
            </a:lvl1pPr>
            <a:lvl2pPr>
              <a:defRPr lang="de-DE" sz="1400" b="0" dirty="0">
                <a:solidFill>
                  <a:schemeClr val="tx1"/>
                </a:solidFill>
              </a:defRPr>
            </a:lvl2pPr>
            <a:lvl3pPr>
              <a:defRPr lang="de-DE" sz="1400" b="0" dirty="0"/>
            </a:lvl3pPr>
            <a:lvl4pPr>
              <a:defRPr lang="de-DE" sz="1400" b="0" dirty="0"/>
            </a:lvl4pPr>
            <a:lvl5pPr>
              <a:defRPr lang="de-DE" sz="1400" b="0" dirty="0"/>
            </a:lvl5pPr>
            <a:lvl6pPr>
              <a:defRPr lang="de-DE" sz="1400" dirty="0"/>
            </a:lvl6pPr>
            <a:lvl7pPr>
              <a:defRPr lang="de-DE" sz="1400" dirty="0"/>
            </a:lvl7pPr>
            <a:lvl8pPr>
              <a:defRPr lang="de-DE" sz="1400" dirty="0"/>
            </a:lvl8pPr>
            <a:lvl9pPr>
              <a:defRPr lang="de-DE" sz="1400" dirty="0"/>
            </a:lvl9pPr>
          </a:lstStyle>
          <a:p>
            <a:pPr lvl="0">
              <a:spcAft>
                <a:spcPts val="700"/>
              </a:spcAft>
            </a:pPr>
            <a:r>
              <a:rPr lang="de-DE"/>
              <a:t>Mastertextformat bearbeiten</a:t>
            </a:r>
          </a:p>
          <a:p>
            <a:pPr lvl="1">
              <a:spcAft>
                <a:spcPts val="700"/>
              </a:spcAft>
            </a:pPr>
            <a:r>
              <a:rPr lang="de-DE"/>
              <a:t>Zweite Ebene</a:t>
            </a:r>
          </a:p>
          <a:p>
            <a:pPr lvl="2">
              <a:spcAft>
                <a:spcPts val="700"/>
              </a:spcAft>
            </a:pPr>
            <a:r>
              <a:rPr lang="de-DE"/>
              <a:t>Dritte Ebene</a:t>
            </a:r>
          </a:p>
          <a:p>
            <a:pPr lvl="3">
              <a:spcAft>
                <a:spcPts val="700"/>
              </a:spcAft>
            </a:pPr>
            <a:r>
              <a:rPr lang="de-DE"/>
              <a:t>Vierte Ebene</a:t>
            </a:r>
          </a:p>
          <a:p>
            <a:pPr lvl="4">
              <a:spcAft>
                <a:spcPts val="700"/>
              </a:spcAft>
            </a:pPr>
            <a:r>
              <a:rPr lang="de-DE"/>
              <a:t>Fünfte Ebene</a:t>
            </a:r>
          </a:p>
        </p:txBody>
      </p:sp>
      <p:sp>
        <p:nvSpPr>
          <p:cNvPr id="14" name="Textplatzhalter 8">
            <a:extLst>
              <a:ext uri="{FF2B5EF4-FFF2-40B4-BE49-F238E27FC236}">
                <a16:creationId xmlns:a16="http://schemas.microsoft.com/office/drawing/2014/main" id="{14E183B5-3857-4572-93D5-4AE676659ED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2616" y="260648"/>
            <a:ext cx="11088000" cy="288000"/>
          </a:xfrm>
        </p:spPr>
        <p:txBody>
          <a:bodyPr tIns="0" bIns="7200" anchor="b" anchorCtr="0"/>
          <a:lstStyle>
            <a:lvl1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sng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2223701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C3A63FC-01BB-44FF-81CB-C1C6E59D9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F9076-0E2C-4C6D-AF26-FF2A3EBF853E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5A5442C-D8D3-4CE0-870C-23E761627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25AB6A-169A-480A-BA25-ADA2A812A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54A1DE08-AF75-4FC6-BFFF-51BE325385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1628800"/>
            <a:ext cx="7345362" cy="3240088"/>
          </a:xfrm>
        </p:spPr>
        <p:txBody>
          <a:bodyPr tIns="18000"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+mj-lt"/>
              <a:buNone/>
              <a:defRPr sz="4000" b="1">
                <a:solidFill>
                  <a:schemeClr val="bg1"/>
                </a:solidFill>
              </a:defRPr>
            </a:lvl1pPr>
            <a:lvl3pPr marL="0" indent="0">
              <a:lnSpc>
                <a:spcPct val="100000"/>
              </a:lnSpc>
              <a:spcAft>
                <a:spcPts val="0"/>
              </a:spcAft>
              <a:buFont typeface="+mj-lt"/>
              <a:buNone/>
              <a:defRPr sz="4000" b="1">
                <a:solidFill>
                  <a:schemeClr val="bg1"/>
                </a:solidFill>
              </a:defRPr>
            </a:lvl3pPr>
            <a:lvl5pPr marL="0" indent="0">
              <a:lnSpc>
                <a:spcPct val="100000"/>
              </a:lnSpc>
              <a:spcAft>
                <a:spcPts val="0"/>
              </a:spcAft>
              <a:buFont typeface="+mj-lt"/>
              <a:buNone/>
              <a:defRPr sz="4000" b="1">
                <a:solidFill>
                  <a:schemeClr val="bg1"/>
                </a:solidFill>
              </a:defRPr>
            </a:lvl5pPr>
            <a:lvl7pPr marL="0" indent="0">
              <a:lnSpc>
                <a:spcPct val="100000"/>
              </a:lnSpc>
              <a:spcAft>
                <a:spcPts val="0"/>
              </a:spcAft>
              <a:buFont typeface="+mj-lt"/>
              <a:buNone/>
              <a:defRPr sz="4000" b="1">
                <a:solidFill>
                  <a:schemeClr val="bg1"/>
                </a:solidFill>
              </a:defRPr>
            </a:lvl7pPr>
            <a:lvl9pPr marL="0" indent="0">
              <a:lnSpc>
                <a:spcPct val="100000"/>
              </a:lnSpc>
              <a:spcAft>
                <a:spcPts val="0"/>
              </a:spcAft>
              <a:buFont typeface="+mj-lt"/>
              <a:buNone/>
              <a:defRPr sz="40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FDE8E6C8-43B0-498C-AF52-92C5EF4713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32304" y="4221088"/>
            <a:ext cx="3167063" cy="1656184"/>
          </a:xfrm>
        </p:spPr>
        <p:txBody>
          <a:bodyPr lIns="36000" tIns="0" bIns="36000" anchor="b" anchorCtr="0"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grpSp>
        <p:nvGrpSpPr>
          <p:cNvPr id="5" name="Grafik 5">
            <a:extLst>
              <a:ext uri="{FF2B5EF4-FFF2-40B4-BE49-F238E27FC236}">
                <a16:creationId xmlns:a16="http://schemas.microsoft.com/office/drawing/2014/main" id="{47EE26E2-9E8F-4D6D-A394-0D64BB8A43A3}"/>
              </a:ext>
            </a:extLst>
          </p:cNvPr>
          <p:cNvGrpSpPr/>
          <p:nvPr/>
        </p:nvGrpSpPr>
        <p:grpSpPr>
          <a:xfrm>
            <a:off x="-10800" y="0"/>
            <a:ext cx="12204000" cy="6864750"/>
            <a:chOff x="-10800" y="0"/>
            <a:chExt cx="12204000" cy="6864750"/>
          </a:xfrm>
        </p:grpSpPr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361F9A3F-6061-43D1-9027-B7EED72C0656}"/>
                </a:ext>
              </a:extLst>
            </p:cNvPr>
            <p:cNvSpPr/>
            <p:nvPr/>
          </p:nvSpPr>
          <p:spPr>
            <a:xfrm>
              <a:off x="-9655" y="1395705"/>
              <a:ext cx="9377121" cy="3961596"/>
            </a:xfrm>
            <a:custGeom>
              <a:avLst/>
              <a:gdLst>
                <a:gd name="connsiteX0" fmla="*/ 0 w 9377121"/>
                <a:gd name="connsiteY0" fmla="*/ 0 h 3961596"/>
                <a:gd name="connsiteX1" fmla="*/ 0 w 9377121"/>
                <a:gd name="connsiteY1" fmla="*/ 3961597 h 3961596"/>
                <a:gd name="connsiteX2" fmla="*/ 7935270 w 9377121"/>
                <a:gd name="connsiteY2" fmla="*/ 3961597 h 3961596"/>
                <a:gd name="connsiteX3" fmla="*/ 9377121 w 9377121"/>
                <a:gd name="connsiteY3" fmla="*/ 0 h 3961596"/>
                <a:gd name="connsiteX4" fmla="*/ 0 w 9377121"/>
                <a:gd name="connsiteY4" fmla="*/ 0 h 396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7121" h="3961596">
                  <a:moveTo>
                    <a:pt x="0" y="0"/>
                  </a:moveTo>
                  <a:lnTo>
                    <a:pt x="0" y="3961597"/>
                  </a:lnTo>
                  <a:lnTo>
                    <a:pt x="7935270" y="3961597"/>
                  </a:lnTo>
                  <a:lnTo>
                    <a:pt x="93771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7A8"/>
            </a:solidFill>
            <a:ln w="127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88E27F58-32B3-4BC1-87AB-4C26C4CB9C95}"/>
                </a:ext>
              </a:extLst>
            </p:cNvPr>
            <p:cNvSpPr/>
            <p:nvPr/>
          </p:nvSpPr>
          <p:spPr>
            <a:xfrm>
              <a:off x="7703907" y="4054016"/>
              <a:ext cx="4491580" cy="2126038"/>
            </a:xfrm>
            <a:custGeom>
              <a:avLst/>
              <a:gdLst>
                <a:gd name="connsiteX0" fmla="*/ 4491581 w 4491580"/>
                <a:gd name="connsiteY0" fmla="*/ 0 h 2126038"/>
                <a:gd name="connsiteX1" fmla="*/ 773810 w 4491580"/>
                <a:gd name="connsiteY1" fmla="*/ 0 h 2126038"/>
                <a:gd name="connsiteX2" fmla="*/ 0 w 4491580"/>
                <a:gd name="connsiteY2" fmla="*/ 2126039 h 2126038"/>
                <a:gd name="connsiteX3" fmla="*/ 4490437 w 4491580"/>
                <a:gd name="connsiteY3" fmla="*/ 2126039 h 2126038"/>
                <a:gd name="connsiteX4" fmla="*/ 4491581 w 4491580"/>
                <a:gd name="connsiteY4" fmla="*/ 2123115 h 2126038"/>
                <a:gd name="connsiteX5" fmla="*/ 4491581 w 4491580"/>
                <a:gd name="connsiteY5" fmla="*/ 0 h 2126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91580" h="2126038">
                  <a:moveTo>
                    <a:pt x="4491581" y="0"/>
                  </a:moveTo>
                  <a:lnTo>
                    <a:pt x="773810" y="0"/>
                  </a:lnTo>
                  <a:lnTo>
                    <a:pt x="0" y="2126039"/>
                  </a:lnTo>
                  <a:lnTo>
                    <a:pt x="4490437" y="2126039"/>
                  </a:lnTo>
                  <a:lnTo>
                    <a:pt x="4491581" y="2123115"/>
                  </a:lnTo>
                  <a:lnTo>
                    <a:pt x="4491581" y="0"/>
                  </a:lnTo>
                  <a:close/>
                </a:path>
              </a:pathLst>
            </a:custGeom>
            <a:solidFill>
              <a:srgbClr val="64C2C8"/>
            </a:solidFill>
            <a:ln w="127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0307008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480FFC-C54D-442F-AB61-6887B4C7B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620792"/>
            <a:ext cx="9433048" cy="86400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D05920-C6D7-4D61-AB99-D69AA5A41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2060848"/>
            <a:ext cx="7920880" cy="3744000"/>
          </a:xfrm>
        </p:spPr>
        <p:txBody>
          <a:bodyPr tIns="54000"/>
          <a:lstStyle>
            <a:lvl1pPr marL="0" indent="0">
              <a:spcBef>
                <a:spcPts val="1200"/>
              </a:spcBef>
              <a:spcAft>
                <a:spcPts val="0"/>
              </a:spcAft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120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9413C9-41C0-4118-88C9-422A5DE23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95F83-D1A7-474A-9018-D90436E0FA92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9B284C-D04C-476B-8F04-2A7AF1C9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CF60C3-89CB-46E0-AF81-A3E502C60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grpSp>
        <p:nvGrpSpPr>
          <p:cNvPr id="7" name="Grafik 10">
            <a:extLst>
              <a:ext uri="{FF2B5EF4-FFF2-40B4-BE49-F238E27FC236}">
                <a16:creationId xmlns:a16="http://schemas.microsoft.com/office/drawing/2014/main" id="{9AF945A4-F1CC-41C6-A8D4-493FBAE3DBEE}"/>
              </a:ext>
            </a:extLst>
          </p:cNvPr>
          <p:cNvGrpSpPr/>
          <p:nvPr/>
        </p:nvGrpSpPr>
        <p:grpSpPr>
          <a:xfrm>
            <a:off x="-10800" y="0"/>
            <a:ext cx="12204000" cy="6864750"/>
            <a:chOff x="-10800" y="0"/>
            <a:chExt cx="12204000" cy="6864750"/>
          </a:xfrm>
        </p:grpSpPr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DC4DB6EB-9D08-4E6D-B5CC-9F4DF03A8B14}"/>
                </a:ext>
              </a:extLst>
            </p:cNvPr>
            <p:cNvSpPr/>
            <p:nvPr/>
          </p:nvSpPr>
          <p:spPr>
            <a:xfrm>
              <a:off x="-9655" y="1801742"/>
              <a:ext cx="10164787" cy="4378312"/>
            </a:xfrm>
            <a:custGeom>
              <a:avLst/>
              <a:gdLst>
                <a:gd name="connsiteX0" fmla="*/ 127 w 10164787"/>
                <a:gd name="connsiteY0" fmla="*/ 0 h 4378312"/>
                <a:gd name="connsiteX1" fmla="*/ 0 w 10164787"/>
                <a:gd name="connsiteY1" fmla="*/ 636 h 4378312"/>
                <a:gd name="connsiteX2" fmla="*/ 0 w 10164787"/>
                <a:gd name="connsiteY2" fmla="*/ 4378313 h 4378312"/>
                <a:gd name="connsiteX3" fmla="*/ 8571276 w 10164787"/>
                <a:gd name="connsiteY3" fmla="*/ 4378313 h 4378312"/>
                <a:gd name="connsiteX4" fmla="*/ 10164788 w 10164787"/>
                <a:gd name="connsiteY4" fmla="*/ 0 h 4378312"/>
                <a:gd name="connsiteX5" fmla="*/ 127 w 10164787"/>
                <a:gd name="connsiteY5" fmla="*/ 0 h 4378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64787" h="4378312">
                  <a:moveTo>
                    <a:pt x="127" y="0"/>
                  </a:moveTo>
                  <a:lnTo>
                    <a:pt x="0" y="636"/>
                  </a:lnTo>
                  <a:lnTo>
                    <a:pt x="0" y="4378313"/>
                  </a:lnTo>
                  <a:lnTo>
                    <a:pt x="8571276" y="4378313"/>
                  </a:lnTo>
                  <a:lnTo>
                    <a:pt x="10164788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87A8"/>
            </a:solidFill>
            <a:ln w="127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F2E51056-6BED-4D16-946A-76935F583158}"/>
                </a:ext>
              </a:extLst>
            </p:cNvPr>
            <p:cNvSpPr/>
            <p:nvPr/>
          </p:nvSpPr>
          <p:spPr>
            <a:xfrm>
              <a:off x="8824260" y="1293878"/>
              <a:ext cx="3371227" cy="4377168"/>
            </a:xfrm>
            <a:custGeom>
              <a:avLst/>
              <a:gdLst>
                <a:gd name="connsiteX0" fmla="*/ 3371228 w 3371227"/>
                <a:gd name="connsiteY0" fmla="*/ 0 h 4377168"/>
                <a:gd name="connsiteX1" fmla="*/ 1593131 w 3371227"/>
                <a:gd name="connsiteY1" fmla="*/ 0 h 4377168"/>
                <a:gd name="connsiteX2" fmla="*/ 0 w 3371227"/>
                <a:gd name="connsiteY2" fmla="*/ 4377168 h 4377168"/>
                <a:gd name="connsiteX3" fmla="*/ 3370338 w 3371227"/>
                <a:gd name="connsiteY3" fmla="*/ 4377168 h 4377168"/>
                <a:gd name="connsiteX4" fmla="*/ 3371228 w 3371227"/>
                <a:gd name="connsiteY4" fmla="*/ 4374753 h 4377168"/>
                <a:gd name="connsiteX5" fmla="*/ 3371228 w 3371227"/>
                <a:gd name="connsiteY5" fmla="*/ 0 h 437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1227" h="4377168">
                  <a:moveTo>
                    <a:pt x="3371228" y="0"/>
                  </a:moveTo>
                  <a:lnTo>
                    <a:pt x="1593131" y="0"/>
                  </a:lnTo>
                  <a:lnTo>
                    <a:pt x="0" y="4377168"/>
                  </a:lnTo>
                  <a:lnTo>
                    <a:pt x="3370338" y="4377168"/>
                  </a:lnTo>
                  <a:lnTo>
                    <a:pt x="3371228" y="4374753"/>
                  </a:lnTo>
                  <a:lnTo>
                    <a:pt x="3371228" y="0"/>
                  </a:lnTo>
                  <a:close/>
                </a:path>
              </a:pathLst>
            </a:custGeom>
            <a:solidFill>
              <a:srgbClr val="64C2C8"/>
            </a:solidFill>
            <a:ln w="127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987356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BEF123A1-25A8-4A9E-BFFA-071657D3FBD9}"/>
              </a:ext>
            </a:extLst>
          </p:cNvPr>
          <p:cNvSpPr/>
          <p:nvPr/>
        </p:nvSpPr>
        <p:spPr>
          <a:xfrm>
            <a:off x="1143" y="1799970"/>
            <a:ext cx="6204077" cy="5058029"/>
          </a:xfrm>
          <a:custGeom>
            <a:avLst/>
            <a:gdLst>
              <a:gd name="connsiteX0" fmla="*/ 0 w 6204077"/>
              <a:gd name="connsiteY0" fmla="*/ 0 h 5058029"/>
              <a:gd name="connsiteX1" fmla="*/ 0 w 6204077"/>
              <a:gd name="connsiteY1" fmla="*/ 5058029 h 5058029"/>
              <a:gd name="connsiteX2" fmla="*/ 4363212 w 6204077"/>
              <a:gd name="connsiteY2" fmla="*/ 5058029 h 5058029"/>
              <a:gd name="connsiteX3" fmla="*/ 6204077 w 6204077"/>
              <a:gd name="connsiteY3" fmla="*/ 0 h 5058029"/>
              <a:gd name="connsiteX4" fmla="*/ 0 w 6204077"/>
              <a:gd name="connsiteY4" fmla="*/ 0 h 5058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04077" h="5058029">
                <a:moveTo>
                  <a:pt x="0" y="0"/>
                </a:moveTo>
                <a:lnTo>
                  <a:pt x="0" y="5058029"/>
                </a:lnTo>
                <a:lnTo>
                  <a:pt x="4363212" y="5058029"/>
                </a:lnTo>
                <a:lnTo>
                  <a:pt x="620407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7331B77-9E39-4467-A5A1-26D3568133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872" y="1988840"/>
            <a:ext cx="4814048" cy="136800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3AD5C95-7D4D-48AE-8043-4BB0A41A3D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3645024"/>
            <a:ext cx="4176464" cy="1655762"/>
          </a:xfrm>
        </p:spPr>
        <p:txBody>
          <a:bodyPr/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6BD5E2-E3B3-4F91-9941-29738D96AF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5661248"/>
            <a:ext cx="1944000" cy="216000"/>
          </a:xfrm>
        </p:spPr>
        <p:txBody>
          <a:bodyPr tIns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8F363FEE-5342-4B75-8ABE-3185CAB7EF8B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3B92C5C-CBF0-4159-9D58-74DBE0EA8E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5373216"/>
            <a:ext cx="2735262" cy="288000"/>
          </a:xfrm>
        </p:spPr>
        <p:txBody>
          <a:bodyPr lIns="0" tIns="36000" rIns="0" bIns="3600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76C8FDC-83E3-4CFB-9FBB-CC817385F225}"/>
              </a:ext>
            </a:extLst>
          </p:cNvPr>
          <p:cNvSpPr txBox="1"/>
          <p:nvPr userDrawn="1"/>
        </p:nvSpPr>
        <p:spPr>
          <a:xfrm>
            <a:off x="551600" y="6093296"/>
            <a:ext cx="1944000" cy="269971"/>
          </a:xfrm>
          <a:prstGeom prst="rect">
            <a:avLst/>
          </a:prstGeom>
          <a:noFill/>
        </p:spPr>
        <p:txBody>
          <a:bodyPr wrap="square" lIns="0" tIns="50400" rIns="0" bIns="0" rtlCol="0">
            <a:spAutoFit/>
          </a:bodyPr>
          <a:lstStyle/>
          <a:p>
            <a:r>
              <a:rPr lang="de-DE" sz="1400" b="0">
                <a:solidFill>
                  <a:schemeClr val="bg1"/>
                </a:solidFill>
              </a:rPr>
              <a:t>uni-siegen.de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867C71A-52EF-4930-886F-FF78AB0A4D61}"/>
              </a:ext>
            </a:extLst>
          </p:cNvPr>
          <p:cNvSpPr txBox="1"/>
          <p:nvPr userDrawn="1"/>
        </p:nvSpPr>
        <p:spPr>
          <a:xfrm>
            <a:off x="8904528" y="6093328"/>
            <a:ext cx="2808096" cy="288000"/>
          </a:xfrm>
          <a:prstGeom prst="rect">
            <a:avLst/>
          </a:prstGeom>
          <a:noFill/>
        </p:spPr>
        <p:txBody>
          <a:bodyPr wrap="square" lIns="0" tIns="7200" rIns="54000" bIns="0" rtlCol="0">
            <a:spAutoFit/>
          </a:bodyPr>
          <a:lstStyle/>
          <a:p>
            <a:pPr algn="r"/>
            <a:r>
              <a:rPr lang="de-DE" sz="1800" b="1">
                <a:solidFill>
                  <a:schemeClr val="tx1"/>
                </a:solidFill>
              </a:rPr>
              <a:t>www.uni-siegen.de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1BC8DFC-328E-4592-A493-9FE55FA829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368" y="410981"/>
            <a:ext cx="2070000" cy="826248"/>
          </a:xfrm>
          <a:prstGeom prst="rect">
            <a:avLst/>
          </a:prstGeom>
        </p:spPr>
      </p:pic>
      <p:sp>
        <p:nvSpPr>
          <p:cNvPr id="20" name="Bildplatzhalter 5">
            <a:extLst>
              <a:ext uri="{FF2B5EF4-FFF2-40B4-BE49-F238E27FC236}">
                <a16:creationId xmlns:a16="http://schemas.microsoft.com/office/drawing/2014/main" id="{F9BD75A0-50EF-4746-9BE8-67AB32E9E13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40810" y="-1"/>
            <a:ext cx="7751190" cy="6858000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3499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9991 h 10000"/>
              <a:gd name="connsiteX1" fmla="*/ 3499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9991 h 10000"/>
              <a:gd name="connsiteX0" fmla="*/ 0 w 10000"/>
              <a:gd name="connsiteY0" fmla="*/ 9991 h 10000"/>
              <a:gd name="connsiteX1" fmla="*/ 3481 w 10000"/>
              <a:gd name="connsiteY1" fmla="*/ 19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9991 h 10000"/>
              <a:gd name="connsiteX0" fmla="*/ 0 w 10000"/>
              <a:gd name="connsiteY0" fmla="*/ 9997 h 10006"/>
              <a:gd name="connsiteX1" fmla="*/ 2388 w 10000"/>
              <a:gd name="connsiteY1" fmla="*/ 0 h 10006"/>
              <a:gd name="connsiteX2" fmla="*/ 10000 w 10000"/>
              <a:gd name="connsiteY2" fmla="*/ 6 h 10006"/>
              <a:gd name="connsiteX3" fmla="*/ 10000 w 10000"/>
              <a:gd name="connsiteY3" fmla="*/ 10006 h 10006"/>
              <a:gd name="connsiteX4" fmla="*/ 0 w 10000"/>
              <a:gd name="connsiteY4" fmla="*/ 10006 h 10006"/>
              <a:gd name="connsiteX5" fmla="*/ 0 w 10000"/>
              <a:gd name="connsiteY5" fmla="*/ 9997 h 10006"/>
              <a:gd name="connsiteX0" fmla="*/ 0 w 10000"/>
              <a:gd name="connsiteY0" fmla="*/ 9997 h 10006"/>
              <a:gd name="connsiteX1" fmla="*/ 3222 w 10000"/>
              <a:gd name="connsiteY1" fmla="*/ 0 h 10006"/>
              <a:gd name="connsiteX2" fmla="*/ 10000 w 10000"/>
              <a:gd name="connsiteY2" fmla="*/ 6 h 10006"/>
              <a:gd name="connsiteX3" fmla="*/ 10000 w 10000"/>
              <a:gd name="connsiteY3" fmla="*/ 10006 h 10006"/>
              <a:gd name="connsiteX4" fmla="*/ 0 w 10000"/>
              <a:gd name="connsiteY4" fmla="*/ 10006 h 10006"/>
              <a:gd name="connsiteX5" fmla="*/ 0 w 10000"/>
              <a:gd name="connsiteY5" fmla="*/ 9997 h 1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6">
                <a:moveTo>
                  <a:pt x="0" y="9997"/>
                </a:moveTo>
                <a:lnTo>
                  <a:pt x="3222" y="0"/>
                </a:lnTo>
                <a:lnTo>
                  <a:pt x="10000" y="6"/>
                </a:lnTo>
                <a:lnTo>
                  <a:pt x="10000" y="10006"/>
                </a:lnTo>
                <a:lnTo>
                  <a:pt x="0" y="10006"/>
                </a:lnTo>
                <a:lnTo>
                  <a:pt x="0" y="9997"/>
                </a:lnTo>
                <a:close/>
              </a:path>
            </a:pathLst>
          </a:cu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5" name="Parallelogramm 4">
            <a:extLst>
              <a:ext uri="{FF2B5EF4-FFF2-40B4-BE49-F238E27FC236}">
                <a16:creationId xmlns:a16="http://schemas.microsoft.com/office/drawing/2014/main" id="{47FD8D4E-1D46-4AE8-8F06-1952DCE10AFE}"/>
              </a:ext>
            </a:extLst>
          </p:cNvPr>
          <p:cNvSpPr/>
          <p:nvPr userDrawn="1"/>
        </p:nvSpPr>
        <p:spPr>
          <a:xfrm>
            <a:off x="2545556" y="410982"/>
            <a:ext cx="339180" cy="826248"/>
          </a:xfrm>
          <a:prstGeom prst="parallelogram">
            <a:avLst>
              <a:gd name="adj" fmla="val 8879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D8DB0C-806B-D4D9-AF51-1794E77D726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838" y="471364"/>
            <a:ext cx="1723317" cy="70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555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bschlu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480FFC-C54D-442F-AB61-6887B4C7B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620792"/>
            <a:ext cx="9433048" cy="86400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D05920-C6D7-4D61-AB99-D69AA5A41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2853352"/>
            <a:ext cx="3744416" cy="3023920"/>
          </a:xfrm>
        </p:spPr>
        <p:txBody>
          <a:bodyPr tIns="7200"/>
          <a:lstStyle>
            <a:lvl1pPr marL="0" indent="0">
              <a:spcBef>
                <a:spcPts val="1200"/>
              </a:spcBef>
              <a:spcAft>
                <a:spcPts val="0"/>
              </a:spcAft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120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9413C9-41C0-4118-88C9-422A5DE23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95F83-D1A7-474A-9018-D90436E0FA92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9B284C-D04C-476B-8F04-2A7AF1C9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CF60C3-89CB-46E0-AF81-A3E502C60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5">
            <a:extLst>
              <a:ext uri="{FF2B5EF4-FFF2-40B4-BE49-F238E27FC236}">
                <a16:creationId xmlns:a16="http://schemas.microsoft.com/office/drawing/2014/main" id="{8FE7F748-7950-4987-9EF6-727D3F7657D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3832" y="0"/>
            <a:ext cx="7608168" cy="5651821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3499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9991 h 10000"/>
              <a:gd name="connsiteX1" fmla="*/ 3499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9991 h 10000"/>
              <a:gd name="connsiteX0" fmla="*/ 0 w 10000"/>
              <a:gd name="connsiteY0" fmla="*/ 9991 h 10000"/>
              <a:gd name="connsiteX1" fmla="*/ 3481 w 10000"/>
              <a:gd name="connsiteY1" fmla="*/ 19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9991 h 10000"/>
              <a:gd name="connsiteX0" fmla="*/ 0 w 10000"/>
              <a:gd name="connsiteY0" fmla="*/ 9997 h 10006"/>
              <a:gd name="connsiteX1" fmla="*/ 2388 w 10000"/>
              <a:gd name="connsiteY1" fmla="*/ 0 h 10006"/>
              <a:gd name="connsiteX2" fmla="*/ 10000 w 10000"/>
              <a:gd name="connsiteY2" fmla="*/ 6 h 10006"/>
              <a:gd name="connsiteX3" fmla="*/ 10000 w 10000"/>
              <a:gd name="connsiteY3" fmla="*/ 10006 h 10006"/>
              <a:gd name="connsiteX4" fmla="*/ 0 w 10000"/>
              <a:gd name="connsiteY4" fmla="*/ 10006 h 10006"/>
              <a:gd name="connsiteX5" fmla="*/ 0 w 10000"/>
              <a:gd name="connsiteY5" fmla="*/ 9997 h 10006"/>
              <a:gd name="connsiteX0" fmla="*/ 0 w 10000"/>
              <a:gd name="connsiteY0" fmla="*/ 9997 h 10006"/>
              <a:gd name="connsiteX1" fmla="*/ 3222 w 10000"/>
              <a:gd name="connsiteY1" fmla="*/ 0 h 10006"/>
              <a:gd name="connsiteX2" fmla="*/ 10000 w 10000"/>
              <a:gd name="connsiteY2" fmla="*/ 6 h 10006"/>
              <a:gd name="connsiteX3" fmla="*/ 10000 w 10000"/>
              <a:gd name="connsiteY3" fmla="*/ 10006 h 10006"/>
              <a:gd name="connsiteX4" fmla="*/ 0 w 10000"/>
              <a:gd name="connsiteY4" fmla="*/ 10006 h 10006"/>
              <a:gd name="connsiteX5" fmla="*/ 0 w 10000"/>
              <a:gd name="connsiteY5" fmla="*/ 9997 h 10006"/>
              <a:gd name="connsiteX0" fmla="*/ 0 w 10000"/>
              <a:gd name="connsiteY0" fmla="*/ 9997 h 10006"/>
              <a:gd name="connsiteX1" fmla="*/ 2812 w 10000"/>
              <a:gd name="connsiteY1" fmla="*/ 0 h 10006"/>
              <a:gd name="connsiteX2" fmla="*/ 10000 w 10000"/>
              <a:gd name="connsiteY2" fmla="*/ 6 h 10006"/>
              <a:gd name="connsiteX3" fmla="*/ 10000 w 10000"/>
              <a:gd name="connsiteY3" fmla="*/ 10006 h 10006"/>
              <a:gd name="connsiteX4" fmla="*/ 0 w 10000"/>
              <a:gd name="connsiteY4" fmla="*/ 10006 h 10006"/>
              <a:gd name="connsiteX5" fmla="*/ 0 w 10000"/>
              <a:gd name="connsiteY5" fmla="*/ 9997 h 10006"/>
              <a:gd name="connsiteX0" fmla="*/ 0 w 10000"/>
              <a:gd name="connsiteY0" fmla="*/ 9984 h 10006"/>
              <a:gd name="connsiteX1" fmla="*/ 2812 w 10000"/>
              <a:gd name="connsiteY1" fmla="*/ 0 h 10006"/>
              <a:gd name="connsiteX2" fmla="*/ 10000 w 10000"/>
              <a:gd name="connsiteY2" fmla="*/ 6 h 10006"/>
              <a:gd name="connsiteX3" fmla="*/ 10000 w 10000"/>
              <a:gd name="connsiteY3" fmla="*/ 10006 h 10006"/>
              <a:gd name="connsiteX4" fmla="*/ 0 w 10000"/>
              <a:gd name="connsiteY4" fmla="*/ 10006 h 10006"/>
              <a:gd name="connsiteX5" fmla="*/ 0 w 10000"/>
              <a:gd name="connsiteY5" fmla="*/ 9984 h 10006"/>
              <a:gd name="connsiteX0" fmla="*/ 0 w 10000"/>
              <a:gd name="connsiteY0" fmla="*/ 9984 h 10006"/>
              <a:gd name="connsiteX1" fmla="*/ 2690 w 10000"/>
              <a:gd name="connsiteY1" fmla="*/ 0 h 10006"/>
              <a:gd name="connsiteX2" fmla="*/ 10000 w 10000"/>
              <a:gd name="connsiteY2" fmla="*/ 6 h 10006"/>
              <a:gd name="connsiteX3" fmla="*/ 10000 w 10000"/>
              <a:gd name="connsiteY3" fmla="*/ 10006 h 10006"/>
              <a:gd name="connsiteX4" fmla="*/ 0 w 10000"/>
              <a:gd name="connsiteY4" fmla="*/ 10006 h 10006"/>
              <a:gd name="connsiteX5" fmla="*/ 0 w 10000"/>
              <a:gd name="connsiteY5" fmla="*/ 9984 h 1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6">
                <a:moveTo>
                  <a:pt x="0" y="9984"/>
                </a:moveTo>
                <a:lnTo>
                  <a:pt x="2690" y="0"/>
                </a:lnTo>
                <a:lnTo>
                  <a:pt x="10000" y="6"/>
                </a:lnTo>
                <a:lnTo>
                  <a:pt x="10000" y="10006"/>
                </a:lnTo>
                <a:lnTo>
                  <a:pt x="0" y="10006"/>
                </a:lnTo>
                <a:lnTo>
                  <a:pt x="0" y="9984"/>
                </a:lnTo>
                <a:close/>
              </a:path>
            </a:pathLst>
          </a:cu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329726A9-AE85-476A-AB5A-77255B9A733A}"/>
              </a:ext>
            </a:extLst>
          </p:cNvPr>
          <p:cNvSpPr/>
          <p:nvPr/>
        </p:nvSpPr>
        <p:spPr>
          <a:xfrm>
            <a:off x="1143" y="2528951"/>
            <a:ext cx="5632196" cy="3645027"/>
          </a:xfrm>
          <a:custGeom>
            <a:avLst/>
            <a:gdLst>
              <a:gd name="connsiteX0" fmla="*/ 0 w 5632196"/>
              <a:gd name="connsiteY0" fmla="*/ 0 h 3645027"/>
              <a:gd name="connsiteX1" fmla="*/ 0 w 5632196"/>
              <a:gd name="connsiteY1" fmla="*/ 3645027 h 3645027"/>
              <a:gd name="connsiteX2" fmla="*/ 4305554 w 5632196"/>
              <a:gd name="connsiteY2" fmla="*/ 3645027 h 3645027"/>
              <a:gd name="connsiteX3" fmla="*/ 5632196 w 5632196"/>
              <a:gd name="connsiteY3" fmla="*/ 0 h 3645027"/>
              <a:gd name="connsiteX4" fmla="*/ 0 w 5632196"/>
              <a:gd name="connsiteY4" fmla="*/ 0 h 364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32196" h="3645027">
                <a:moveTo>
                  <a:pt x="0" y="0"/>
                </a:moveTo>
                <a:lnTo>
                  <a:pt x="0" y="3645027"/>
                </a:lnTo>
                <a:lnTo>
                  <a:pt x="4305554" y="3645027"/>
                </a:lnTo>
                <a:lnTo>
                  <a:pt x="563219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7438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0C7EA7-5CC8-4E10-B557-D6243924E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B015681-8B15-444E-8FBD-5D48B1444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7B40-3C74-480B-90C9-9BBE76BDA837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574EA10-3C2E-45A0-9051-AEEA7F65E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80D9340-224D-48C1-91F4-2FAD2D100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extplatzhalter 8">
            <a:extLst>
              <a:ext uri="{FF2B5EF4-FFF2-40B4-BE49-F238E27FC236}">
                <a16:creationId xmlns:a16="http://schemas.microsoft.com/office/drawing/2014/main" id="{2F169917-966A-40BB-8B02-BEC2BE20AB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2616" y="260648"/>
            <a:ext cx="11088000" cy="288000"/>
          </a:xfrm>
        </p:spPr>
        <p:txBody>
          <a:bodyPr tIns="0" bIns="7200" anchor="b" anchorCtr="0"/>
          <a:lstStyle>
            <a:lvl1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sng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7693482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C3A63FC-01BB-44FF-81CB-C1C6E59D9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F9076-0E2C-4C6D-AF26-FF2A3EBF853E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5A5442C-D8D3-4CE0-870C-23E761627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25AB6A-169A-480A-BA25-ADA2A812A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5729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F3235FC4-042F-4F1E-9123-84F5CE3FD4D8}"/>
              </a:ext>
            </a:extLst>
          </p:cNvPr>
          <p:cNvSpPr/>
          <p:nvPr userDrawn="1"/>
        </p:nvSpPr>
        <p:spPr>
          <a:xfrm>
            <a:off x="1143" y="1799970"/>
            <a:ext cx="7772146" cy="5058029"/>
          </a:xfrm>
          <a:custGeom>
            <a:avLst/>
            <a:gdLst>
              <a:gd name="connsiteX0" fmla="*/ 0 w 7772146"/>
              <a:gd name="connsiteY0" fmla="*/ 0 h 5058029"/>
              <a:gd name="connsiteX1" fmla="*/ 0 w 7772146"/>
              <a:gd name="connsiteY1" fmla="*/ 5058029 h 5058029"/>
              <a:gd name="connsiteX2" fmla="*/ 5931281 w 7772146"/>
              <a:gd name="connsiteY2" fmla="*/ 5058029 h 5058029"/>
              <a:gd name="connsiteX3" fmla="*/ 7772146 w 7772146"/>
              <a:gd name="connsiteY3" fmla="*/ 0 h 5058029"/>
              <a:gd name="connsiteX4" fmla="*/ 0 w 7772146"/>
              <a:gd name="connsiteY4" fmla="*/ 0 h 5058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2146" h="5058029">
                <a:moveTo>
                  <a:pt x="0" y="0"/>
                </a:moveTo>
                <a:lnTo>
                  <a:pt x="0" y="5058029"/>
                </a:lnTo>
                <a:lnTo>
                  <a:pt x="5931281" y="5058029"/>
                </a:lnTo>
                <a:lnTo>
                  <a:pt x="7772146" y="0"/>
                </a:lnTo>
                <a:lnTo>
                  <a:pt x="0" y="0"/>
                </a:lnTo>
                <a:close/>
              </a:path>
            </a:pathLst>
          </a:custGeom>
          <a:solidFill>
            <a:srgbClr val="0087A8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7331B77-9E39-4467-A5A1-26D3568133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872" y="1988840"/>
            <a:ext cx="5832000" cy="136800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3AD5C95-7D4D-48AE-8043-4BB0A41A3D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3645024"/>
            <a:ext cx="5544000" cy="1655762"/>
          </a:xfrm>
        </p:spPr>
        <p:txBody>
          <a:bodyPr/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6BD5E2-E3B3-4F91-9941-29738D96AF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5661248"/>
            <a:ext cx="1944000" cy="216000"/>
          </a:xfrm>
        </p:spPr>
        <p:txBody>
          <a:bodyPr tIns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5CB6B16F-E7F7-4A2F-962E-173C46334787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10" name="Bildplatzhalter 5">
            <a:extLst>
              <a:ext uri="{FF2B5EF4-FFF2-40B4-BE49-F238E27FC236}">
                <a16:creationId xmlns:a16="http://schemas.microsoft.com/office/drawing/2014/main" id="{9AEF6772-FBE0-43F3-83D5-B7854CAEF2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65988" y="0"/>
            <a:ext cx="5634802" cy="5336055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3499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9991 h 10000"/>
              <a:gd name="connsiteX1" fmla="*/ 3499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9991 h 10000"/>
              <a:gd name="connsiteX0" fmla="*/ 0 w 10000"/>
              <a:gd name="connsiteY0" fmla="*/ 9991 h 10000"/>
              <a:gd name="connsiteX1" fmla="*/ 3481 w 10000"/>
              <a:gd name="connsiteY1" fmla="*/ 19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9991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0" y="9991"/>
                </a:moveTo>
                <a:lnTo>
                  <a:pt x="3481" y="19"/>
                </a:ln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991"/>
                </a:lnTo>
                <a:close/>
              </a:path>
            </a:pathLst>
          </a:cu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3B92C5C-CBF0-4159-9D58-74DBE0EA8E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5373216"/>
            <a:ext cx="2735262" cy="288000"/>
          </a:xfrm>
        </p:spPr>
        <p:txBody>
          <a:bodyPr lIns="0" tIns="36000" rIns="0" bIns="3600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76C8FDC-83E3-4CFB-9FBB-CC817385F225}"/>
              </a:ext>
            </a:extLst>
          </p:cNvPr>
          <p:cNvSpPr txBox="1"/>
          <p:nvPr userDrawn="1"/>
        </p:nvSpPr>
        <p:spPr>
          <a:xfrm>
            <a:off x="551600" y="6093296"/>
            <a:ext cx="1944000" cy="269971"/>
          </a:xfrm>
          <a:prstGeom prst="rect">
            <a:avLst/>
          </a:prstGeom>
          <a:noFill/>
        </p:spPr>
        <p:txBody>
          <a:bodyPr wrap="square" lIns="0" tIns="50400" rIns="0" bIns="0" rtlCol="0">
            <a:spAutoFit/>
          </a:bodyPr>
          <a:lstStyle/>
          <a:p>
            <a:r>
              <a:rPr lang="de-DE" sz="1400" b="0">
                <a:solidFill>
                  <a:schemeClr val="bg1"/>
                </a:solidFill>
              </a:rPr>
              <a:t>uni-siegen.de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867C71A-52EF-4930-886F-FF78AB0A4D61}"/>
              </a:ext>
            </a:extLst>
          </p:cNvPr>
          <p:cNvSpPr txBox="1"/>
          <p:nvPr userDrawn="1"/>
        </p:nvSpPr>
        <p:spPr>
          <a:xfrm>
            <a:off x="8904528" y="6093328"/>
            <a:ext cx="2808096" cy="288000"/>
          </a:xfrm>
          <a:prstGeom prst="rect">
            <a:avLst/>
          </a:prstGeom>
          <a:noFill/>
        </p:spPr>
        <p:txBody>
          <a:bodyPr wrap="square" lIns="0" tIns="7200" rIns="54000" bIns="0" rtlCol="0">
            <a:spAutoFit/>
          </a:bodyPr>
          <a:lstStyle/>
          <a:p>
            <a:pPr algn="r"/>
            <a:r>
              <a:rPr lang="de-DE" sz="1800" b="1">
                <a:solidFill>
                  <a:schemeClr val="accent6"/>
                </a:solidFill>
              </a:rPr>
              <a:t>www.uni-siegen.de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DF16CAD2-C6A9-4BDA-8A63-78EB651090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368" y="410981"/>
            <a:ext cx="2070000" cy="826248"/>
          </a:xfrm>
          <a:prstGeom prst="rect">
            <a:avLst/>
          </a:prstGeom>
        </p:spPr>
      </p:pic>
      <p:sp>
        <p:nvSpPr>
          <p:cNvPr id="5" name="Parallelogramm 4">
            <a:extLst>
              <a:ext uri="{FF2B5EF4-FFF2-40B4-BE49-F238E27FC236}">
                <a16:creationId xmlns:a16="http://schemas.microsoft.com/office/drawing/2014/main" id="{8443D55D-6E4B-4E61-8FFA-D4707884F1A4}"/>
              </a:ext>
            </a:extLst>
          </p:cNvPr>
          <p:cNvSpPr/>
          <p:nvPr userDrawn="1"/>
        </p:nvSpPr>
        <p:spPr>
          <a:xfrm>
            <a:off x="2545556" y="410982"/>
            <a:ext cx="339180" cy="826248"/>
          </a:xfrm>
          <a:prstGeom prst="parallelogram">
            <a:avLst>
              <a:gd name="adj" fmla="val 8879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DE26FA-93A8-94C4-B9CC-019AD0642AE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838" y="471364"/>
            <a:ext cx="1723317" cy="70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079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Bildplatzhalter 29">
            <a:extLst>
              <a:ext uri="{FF2B5EF4-FFF2-40B4-BE49-F238E27FC236}">
                <a16:creationId xmlns:a16="http://schemas.microsoft.com/office/drawing/2014/main" id="{366C48F0-18AD-4901-ACFD-4959DB204F2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525624"/>
            <a:ext cx="12200790" cy="3332375"/>
          </a:xfrm>
          <a:custGeom>
            <a:avLst/>
            <a:gdLst>
              <a:gd name="connsiteX0" fmla="*/ 2089 w 12200790"/>
              <a:gd name="connsiteY0" fmla="*/ 3956 h 3332375"/>
              <a:gd name="connsiteX1" fmla="*/ 2089 w 12200790"/>
              <a:gd name="connsiteY1" fmla="*/ 4210 h 3332375"/>
              <a:gd name="connsiteX2" fmla="*/ 2089 w 12200790"/>
              <a:gd name="connsiteY2" fmla="*/ 1263923 h 3332375"/>
              <a:gd name="connsiteX3" fmla="*/ 4506272 w 12200790"/>
              <a:gd name="connsiteY3" fmla="*/ 1263923 h 3332375"/>
              <a:gd name="connsiteX4" fmla="*/ 4964868 w 12200790"/>
              <a:gd name="connsiteY4" fmla="*/ 3956 h 3332375"/>
              <a:gd name="connsiteX5" fmla="*/ 0 w 12200790"/>
              <a:gd name="connsiteY5" fmla="*/ 0 h 3332375"/>
              <a:gd name="connsiteX6" fmla="*/ 12200790 w 12200790"/>
              <a:gd name="connsiteY6" fmla="*/ 0 h 3332375"/>
              <a:gd name="connsiteX7" fmla="*/ 12200790 w 12200790"/>
              <a:gd name="connsiteY7" fmla="*/ 3332375 h 3332375"/>
              <a:gd name="connsiteX8" fmla="*/ 0 w 12200790"/>
              <a:gd name="connsiteY8" fmla="*/ 3332375 h 33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0790" h="3332375">
                <a:moveTo>
                  <a:pt x="2089" y="3956"/>
                </a:moveTo>
                <a:lnTo>
                  <a:pt x="2089" y="4210"/>
                </a:lnTo>
                <a:lnTo>
                  <a:pt x="2089" y="1263923"/>
                </a:lnTo>
                <a:lnTo>
                  <a:pt x="4506272" y="1263923"/>
                </a:lnTo>
                <a:lnTo>
                  <a:pt x="4964868" y="3956"/>
                </a:lnTo>
                <a:close/>
                <a:moveTo>
                  <a:pt x="0" y="0"/>
                </a:moveTo>
                <a:lnTo>
                  <a:pt x="12200790" y="0"/>
                </a:lnTo>
                <a:lnTo>
                  <a:pt x="12200790" y="3332375"/>
                </a:lnTo>
                <a:lnTo>
                  <a:pt x="0" y="3332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de-DE"/>
              <a:t>Bild durch Klicken auf Symbol hinzufügen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6EE8D75E-CDB6-4653-B9AE-7D324982960B}"/>
              </a:ext>
            </a:extLst>
          </p:cNvPr>
          <p:cNvGrpSpPr/>
          <p:nvPr userDrawn="1"/>
        </p:nvGrpSpPr>
        <p:grpSpPr>
          <a:xfrm>
            <a:off x="1143" y="1799970"/>
            <a:ext cx="12193142" cy="2988056"/>
            <a:chOff x="1143" y="1799970"/>
            <a:chExt cx="12193142" cy="2988056"/>
          </a:xfrm>
        </p:grpSpPr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B7077F29-90D2-4856-AC0B-18C2BCF2A466}"/>
                </a:ext>
              </a:extLst>
            </p:cNvPr>
            <p:cNvSpPr/>
            <p:nvPr/>
          </p:nvSpPr>
          <p:spPr>
            <a:xfrm>
              <a:off x="1143" y="1799970"/>
              <a:ext cx="8394064" cy="1656080"/>
            </a:xfrm>
            <a:custGeom>
              <a:avLst/>
              <a:gdLst>
                <a:gd name="connsiteX0" fmla="*/ 7791323 w 8394064"/>
                <a:gd name="connsiteY0" fmla="*/ 0 h 1656080"/>
                <a:gd name="connsiteX1" fmla="*/ 0 w 8394064"/>
                <a:gd name="connsiteY1" fmla="*/ 0 h 1656080"/>
                <a:gd name="connsiteX2" fmla="*/ 0 w 8394064"/>
                <a:gd name="connsiteY2" fmla="*/ 1655064 h 1656080"/>
                <a:gd name="connsiteX3" fmla="*/ 254 w 8394064"/>
                <a:gd name="connsiteY3" fmla="*/ 1656080 h 1656080"/>
                <a:gd name="connsiteX4" fmla="*/ 8394065 w 8394064"/>
                <a:gd name="connsiteY4" fmla="*/ 1656080 h 1656080"/>
                <a:gd name="connsiteX5" fmla="*/ 7791323 w 8394064"/>
                <a:gd name="connsiteY5" fmla="*/ 0 h 165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94064" h="1656080">
                  <a:moveTo>
                    <a:pt x="7791323" y="0"/>
                  </a:moveTo>
                  <a:lnTo>
                    <a:pt x="0" y="0"/>
                  </a:lnTo>
                  <a:lnTo>
                    <a:pt x="0" y="1655064"/>
                  </a:lnTo>
                  <a:lnTo>
                    <a:pt x="254" y="1656080"/>
                  </a:lnTo>
                  <a:lnTo>
                    <a:pt x="8394065" y="1656080"/>
                  </a:lnTo>
                  <a:lnTo>
                    <a:pt x="7791323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A4260301-D0DA-4666-BE90-9F1A296B1B81}"/>
                </a:ext>
              </a:extLst>
            </p:cNvPr>
            <p:cNvSpPr/>
            <p:nvPr userDrawn="1"/>
          </p:nvSpPr>
          <p:spPr>
            <a:xfrm>
              <a:off x="1143" y="3528059"/>
              <a:ext cx="4962778" cy="1259967"/>
            </a:xfrm>
            <a:custGeom>
              <a:avLst/>
              <a:gdLst>
                <a:gd name="connsiteX0" fmla="*/ 0 w 4962778"/>
                <a:gd name="connsiteY0" fmla="*/ 0 h 1259967"/>
                <a:gd name="connsiteX1" fmla="*/ 0 w 4962778"/>
                <a:gd name="connsiteY1" fmla="*/ 254 h 1259967"/>
                <a:gd name="connsiteX2" fmla="*/ 0 w 4962778"/>
                <a:gd name="connsiteY2" fmla="*/ 1259967 h 1259967"/>
                <a:gd name="connsiteX3" fmla="*/ 4504182 w 4962778"/>
                <a:gd name="connsiteY3" fmla="*/ 1259967 h 1259967"/>
                <a:gd name="connsiteX4" fmla="*/ 4962779 w 4962778"/>
                <a:gd name="connsiteY4" fmla="*/ 0 h 1259967"/>
                <a:gd name="connsiteX5" fmla="*/ 0 w 4962778"/>
                <a:gd name="connsiteY5" fmla="*/ 0 h 125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2778" h="1259967">
                  <a:moveTo>
                    <a:pt x="0" y="0"/>
                  </a:moveTo>
                  <a:lnTo>
                    <a:pt x="0" y="254"/>
                  </a:lnTo>
                  <a:lnTo>
                    <a:pt x="0" y="1259967"/>
                  </a:lnTo>
                  <a:lnTo>
                    <a:pt x="4504182" y="1259967"/>
                  </a:lnTo>
                  <a:lnTo>
                    <a:pt x="49627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EB664266-A3D1-42B6-AF62-5163DEE7328E}"/>
                </a:ext>
              </a:extLst>
            </p:cNvPr>
            <p:cNvSpPr/>
            <p:nvPr/>
          </p:nvSpPr>
          <p:spPr>
            <a:xfrm>
              <a:off x="8196326" y="2700020"/>
              <a:ext cx="3997959" cy="756030"/>
            </a:xfrm>
            <a:custGeom>
              <a:avLst/>
              <a:gdLst>
                <a:gd name="connsiteX0" fmla="*/ 3997960 w 3997959"/>
                <a:gd name="connsiteY0" fmla="*/ 0 h 756030"/>
                <a:gd name="connsiteX1" fmla="*/ 0 w 3997959"/>
                <a:gd name="connsiteY1" fmla="*/ 0 h 756030"/>
                <a:gd name="connsiteX2" fmla="*/ 275209 w 3997959"/>
                <a:gd name="connsiteY2" fmla="*/ 756031 h 756030"/>
                <a:gd name="connsiteX3" fmla="*/ 3997960 w 3997959"/>
                <a:gd name="connsiteY3" fmla="*/ 756031 h 756030"/>
                <a:gd name="connsiteX4" fmla="*/ 3997960 w 3997959"/>
                <a:gd name="connsiteY4" fmla="*/ 0 h 75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959" h="756030">
                  <a:moveTo>
                    <a:pt x="3997960" y="0"/>
                  </a:moveTo>
                  <a:lnTo>
                    <a:pt x="0" y="0"/>
                  </a:lnTo>
                  <a:lnTo>
                    <a:pt x="275209" y="756031"/>
                  </a:lnTo>
                  <a:lnTo>
                    <a:pt x="3997960" y="756031"/>
                  </a:lnTo>
                  <a:lnTo>
                    <a:pt x="3997960" y="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D7331B77-9E39-4467-A5A1-26D356813330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61872" y="2061000"/>
            <a:ext cx="5832000" cy="1152000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6BD5E2-E3B3-4F91-9941-29738D96AF93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>
          <a:xfrm>
            <a:off x="551384" y="4149080"/>
            <a:ext cx="2592288" cy="288000"/>
          </a:xfrm>
        </p:spPr>
        <p:txBody>
          <a:bodyPr tIns="28800"/>
          <a:lstStyle>
            <a:lvl1pPr algn="l">
              <a:defRPr sz="1800" b="1">
                <a:solidFill>
                  <a:schemeClr val="bg1"/>
                </a:solidFill>
              </a:defRPr>
            </a:lvl1pPr>
          </a:lstStyle>
          <a:p>
            <a:fld id="{3A2A1C9B-6105-4AF0-A69A-819419A5CD9E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3B92C5C-CBF0-4159-9D58-74DBE0EA8EB8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551704" y="3860224"/>
            <a:ext cx="2880000" cy="288000"/>
          </a:xfrm>
        </p:spPr>
        <p:txBody>
          <a:bodyPr lIns="0" tIns="0" rIns="0" bIns="3600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76C8FDC-83E3-4CFB-9FBB-CC817385F225}"/>
              </a:ext>
            </a:extLst>
          </p:cNvPr>
          <p:cNvSpPr txBox="1"/>
          <p:nvPr userDrawn="1"/>
        </p:nvSpPr>
        <p:spPr>
          <a:xfrm>
            <a:off x="551600" y="6093296"/>
            <a:ext cx="1944000" cy="269971"/>
          </a:xfrm>
          <a:prstGeom prst="rect">
            <a:avLst/>
          </a:prstGeom>
          <a:noFill/>
        </p:spPr>
        <p:txBody>
          <a:bodyPr wrap="square" lIns="0" tIns="50400" rIns="0" bIns="0" rtlCol="0">
            <a:spAutoFit/>
          </a:bodyPr>
          <a:lstStyle/>
          <a:p>
            <a:r>
              <a:rPr lang="de-DE" sz="1400" b="0">
                <a:solidFill>
                  <a:schemeClr val="bg1"/>
                </a:solidFill>
              </a:rPr>
              <a:t>uni-siegen.de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DF16CAD2-C6A9-4BDA-8A63-78EB651090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368" y="410981"/>
            <a:ext cx="2070000" cy="82624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3550EBE3-0EAF-4040-B318-81F139A68E0D}"/>
              </a:ext>
            </a:extLst>
          </p:cNvPr>
          <p:cNvSpPr txBox="1"/>
          <p:nvPr userDrawn="1"/>
        </p:nvSpPr>
        <p:spPr>
          <a:xfrm>
            <a:off x="8832304" y="2924976"/>
            <a:ext cx="1944000" cy="288000"/>
          </a:xfrm>
          <a:prstGeom prst="rect">
            <a:avLst/>
          </a:prstGeom>
          <a:noFill/>
        </p:spPr>
        <p:txBody>
          <a:bodyPr wrap="square" lIns="14400" tIns="10800" rIns="0" bIns="0" rtlCol="0">
            <a:spAutoFit/>
          </a:bodyPr>
          <a:lstStyle/>
          <a:p>
            <a:r>
              <a:rPr lang="de-DE" sz="1800" b="1">
                <a:solidFill>
                  <a:schemeClr val="bg1"/>
                </a:solidFill>
              </a:rPr>
              <a:t>uni-siegen.de</a:t>
            </a:r>
          </a:p>
        </p:txBody>
      </p:sp>
      <p:sp>
        <p:nvSpPr>
          <p:cNvPr id="3" name="Parallelogramm 2">
            <a:extLst>
              <a:ext uri="{FF2B5EF4-FFF2-40B4-BE49-F238E27FC236}">
                <a16:creationId xmlns:a16="http://schemas.microsoft.com/office/drawing/2014/main" id="{3F307598-9184-42AD-95C5-B30CE9F0F16D}"/>
              </a:ext>
            </a:extLst>
          </p:cNvPr>
          <p:cNvSpPr/>
          <p:nvPr userDrawn="1"/>
        </p:nvSpPr>
        <p:spPr>
          <a:xfrm>
            <a:off x="2545556" y="410982"/>
            <a:ext cx="339180" cy="826248"/>
          </a:xfrm>
          <a:prstGeom prst="parallelogram">
            <a:avLst>
              <a:gd name="adj" fmla="val 8879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966777-8671-7C52-B0F2-C8CAFB65532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838" y="471364"/>
            <a:ext cx="1723317" cy="70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94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331B77-9E39-4467-A5A1-26D3568133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872" y="1988840"/>
            <a:ext cx="5832000" cy="136800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3AD5C95-7D4D-48AE-8043-4BB0A41A3D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3645024"/>
            <a:ext cx="5544000" cy="1655762"/>
          </a:xfrm>
        </p:spPr>
        <p:txBody>
          <a:bodyPr/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6BD5E2-E3B3-4F91-9941-29738D96AF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6021312"/>
            <a:ext cx="1944000" cy="216000"/>
          </a:xfrm>
        </p:spPr>
        <p:txBody>
          <a:bodyPr tIns="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F7129713-2D11-4C7F-809F-786C1C71B94D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3B92C5C-CBF0-4159-9D58-74DBE0EA8E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5733280"/>
            <a:ext cx="2735262" cy="288000"/>
          </a:xfrm>
        </p:spPr>
        <p:txBody>
          <a:bodyPr lIns="0" tIns="36000" rIns="0" bIns="3600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867C71A-52EF-4930-886F-FF78AB0A4D61}"/>
              </a:ext>
            </a:extLst>
          </p:cNvPr>
          <p:cNvSpPr txBox="1"/>
          <p:nvPr userDrawn="1"/>
        </p:nvSpPr>
        <p:spPr>
          <a:xfrm>
            <a:off x="8904528" y="6093328"/>
            <a:ext cx="2808096" cy="288000"/>
          </a:xfrm>
          <a:prstGeom prst="rect">
            <a:avLst/>
          </a:prstGeom>
          <a:noFill/>
        </p:spPr>
        <p:txBody>
          <a:bodyPr wrap="square" lIns="0" tIns="7200" rIns="54000" bIns="0" rtlCol="0">
            <a:spAutoFit/>
          </a:bodyPr>
          <a:lstStyle/>
          <a:p>
            <a:pPr algn="r"/>
            <a:r>
              <a:rPr lang="de-DE" sz="1800" b="1">
                <a:solidFill>
                  <a:schemeClr val="accent6"/>
                </a:solidFill>
              </a:rPr>
              <a:t>www.uni-siegen.de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DF16CAD2-C6A9-4BDA-8A63-78EB651090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368" y="410981"/>
            <a:ext cx="2070000" cy="826248"/>
          </a:xfrm>
          <a:prstGeom prst="rect">
            <a:avLst/>
          </a:prstGeom>
        </p:spPr>
      </p:pic>
      <p:grpSp>
        <p:nvGrpSpPr>
          <p:cNvPr id="6" name="Grafik 4">
            <a:extLst>
              <a:ext uri="{FF2B5EF4-FFF2-40B4-BE49-F238E27FC236}">
                <a16:creationId xmlns:a16="http://schemas.microsoft.com/office/drawing/2014/main" id="{4FEE0BF1-8904-41E6-9EAB-433B75A66D4E}"/>
              </a:ext>
            </a:extLst>
          </p:cNvPr>
          <p:cNvGrpSpPr/>
          <p:nvPr/>
        </p:nvGrpSpPr>
        <p:grpSpPr>
          <a:xfrm>
            <a:off x="-1720" y="-1"/>
            <a:ext cx="12218400" cy="6872850"/>
            <a:chOff x="-18000" y="-1"/>
            <a:chExt cx="12218400" cy="6872850"/>
          </a:xfrm>
        </p:grpSpPr>
        <p:sp>
          <p:nvSpPr>
            <p:cNvPr id="7" name="Freihandform: Form 6">
              <a:extLst>
                <a:ext uri="{FF2B5EF4-FFF2-40B4-BE49-F238E27FC236}">
                  <a16:creationId xmlns:a16="http://schemas.microsoft.com/office/drawing/2014/main" id="{28F63E72-D779-4F25-88C2-A7F2C2EDA671}"/>
                </a:ext>
              </a:extLst>
            </p:cNvPr>
            <p:cNvSpPr/>
            <p:nvPr/>
          </p:nvSpPr>
          <p:spPr>
            <a:xfrm>
              <a:off x="-16854" y="1803867"/>
              <a:ext cx="7783756" cy="5068981"/>
            </a:xfrm>
            <a:custGeom>
              <a:avLst/>
              <a:gdLst>
                <a:gd name="connsiteX0" fmla="*/ 0 w 7783756"/>
                <a:gd name="connsiteY0" fmla="*/ 0 h 5068981"/>
                <a:gd name="connsiteX1" fmla="*/ 0 w 7783756"/>
                <a:gd name="connsiteY1" fmla="*/ 5068982 h 5068981"/>
                <a:gd name="connsiteX2" fmla="*/ 5938779 w 7783756"/>
                <a:gd name="connsiteY2" fmla="*/ 5068982 h 5068981"/>
                <a:gd name="connsiteX3" fmla="*/ 7783757 w 7783756"/>
                <a:gd name="connsiteY3" fmla="*/ 0 h 5068981"/>
                <a:gd name="connsiteX4" fmla="*/ 0 w 7783756"/>
                <a:gd name="connsiteY4" fmla="*/ 0 h 5068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83756" h="5068981">
                  <a:moveTo>
                    <a:pt x="0" y="0"/>
                  </a:moveTo>
                  <a:lnTo>
                    <a:pt x="0" y="5068982"/>
                  </a:lnTo>
                  <a:lnTo>
                    <a:pt x="5938779" y="5068982"/>
                  </a:lnTo>
                  <a:lnTo>
                    <a:pt x="77837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EAC6D96B-4568-4116-8976-2B3D8A6449DC}"/>
                </a:ext>
              </a:extLst>
            </p:cNvPr>
            <p:cNvSpPr/>
            <p:nvPr/>
          </p:nvSpPr>
          <p:spPr>
            <a:xfrm>
              <a:off x="6552063" y="-1"/>
              <a:ext cx="5650627" cy="5353950"/>
            </a:xfrm>
            <a:custGeom>
              <a:avLst/>
              <a:gdLst>
                <a:gd name="connsiteX0" fmla="*/ 5650628 w 5650627"/>
                <a:gd name="connsiteY0" fmla="*/ 0 h 5353950"/>
                <a:gd name="connsiteX1" fmla="*/ 1948707 w 5650627"/>
                <a:gd name="connsiteY1" fmla="*/ 0 h 5353950"/>
                <a:gd name="connsiteX2" fmla="*/ 0 w 5650627"/>
                <a:gd name="connsiteY2" fmla="*/ 5353950 h 5353950"/>
                <a:gd name="connsiteX3" fmla="*/ 5649610 w 5650627"/>
                <a:gd name="connsiteY3" fmla="*/ 5353950 h 5353950"/>
                <a:gd name="connsiteX4" fmla="*/ 5650628 w 5650627"/>
                <a:gd name="connsiteY4" fmla="*/ 5351150 h 5353950"/>
                <a:gd name="connsiteX5" fmla="*/ 5650628 w 5650627"/>
                <a:gd name="connsiteY5" fmla="*/ 0 h 535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0627" h="5353950">
                  <a:moveTo>
                    <a:pt x="5650628" y="0"/>
                  </a:moveTo>
                  <a:lnTo>
                    <a:pt x="1948707" y="0"/>
                  </a:lnTo>
                  <a:lnTo>
                    <a:pt x="0" y="5353950"/>
                  </a:lnTo>
                  <a:lnTo>
                    <a:pt x="5649610" y="5353950"/>
                  </a:lnTo>
                  <a:lnTo>
                    <a:pt x="5650628" y="5351150"/>
                  </a:lnTo>
                  <a:lnTo>
                    <a:pt x="5650628" y="0"/>
                  </a:lnTo>
                  <a:close/>
                </a:path>
              </a:pathLst>
            </a:custGeom>
            <a:solidFill>
              <a:schemeClr val="accent3"/>
            </a:solidFill>
            <a:ln w="127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5" name="Parallelogramm 4">
            <a:extLst>
              <a:ext uri="{FF2B5EF4-FFF2-40B4-BE49-F238E27FC236}">
                <a16:creationId xmlns:a16="http://schemas.microsoft.com/office/drawing/2014/main" id="{9455762C-E6FA-4CFA-8B54-E7DA92026373}"/>
              </a:ext>
            </a:extLst>
          </p:cNvPr>
          <p:cNvSpPr/>
          <p:nvPr userDrawn="1"/>
        </p:nvSpPr>
        <p:spPr>
          <a:xfrm>
            <a:off x="2545556" y="410982"/>
            <a:ext cx="339180" cy="826248"/>
          </a:xfrm>
          <a:prstGeom prst="parallelogram">
            <a:avLst>
              <a:gd name="adj" fmla="val 8879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DBD9EF-4189-034E-C1B6-C026321F554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838" y="471364"/>
            <a:ext cx="1723317" cy="70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483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480FFC-C54D-442F-AB61-6887B4C7B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620792"/>
            <a:ext cx="1108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D05920-C6D7-4D61-AB99-D69AA5A41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2060848"/>
            <a:ext cx="6552728" cy="3816424"/>
          </a:xfrm>
        </p:spPr>
        <p:txBody>
          <a:bodyPr tIns="0"/>
          <a:lstStyle>
            <a:lvl1pPr>
              <a:spcBef>
                <a:spcPts val="1400"/>
              </a:spcBef>
              <a:defRPr sz="2000" b="1">
                <a:solidFill>
                  <a:schemeClr val="tx2"/>
                </a:solidFill>
              </a:defRPr>
            </a:lvl1pPr>
            <a:lvl2pPr marL="18000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>
                <a:solidFill>
                  <a:schemeClr val="tx2"/>
                </a:solidFill>
              </a:defRPr>
            </a:lvl2pPr>
            <a:lvl3pPr marL="18000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>
                <a:solidFill>
                  <a:schemeClr val="tx2"/>
                </a:solidFill>
              </a:defRPr>
            </a:lvl3pPr>
            <a:lvl4pPr marL="18000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>
                <a:solidFill>
                  <a:schemeClr val="tx2"/>
                </a:solidFill>
              </a:defRPr>
            </a:lvl4pPr>
            <a:lvl5pPr marL="18000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>
                <a:solidFill>
                  <a:schemeClr val="tx2"/>
                </a:solidFill>
              </a:defRPr>
            </a:lvl5pPr>
            <a:lvl6pPr marL="180000" indent="0">
              <a:buFont typeface="+mj-lt"/>
              <a:buNone/>
              <a:defRPr>
                <a:solidFill>
                  <a:schemeClr val="tx2"/>
                </a:solidFill>
              </a:defRPr>
            </a:lvl6pPr>
            <a:lvl7pPr marL="180000" indent="0">
              <a:buFont typeface="+mj-lt"/>
              <a:buNone/>
              <a:defRPr>
                <a:solidFill>
                  <a:schemeClr val="tx2"/>
                </a:solidFill>
              </a:defRPr>
            </a:lvl7pPr>
            <a:lvl8pPr marL="180000" indent="0">
              <a:buFont typeface="+mj-lt"/>
              <a:buNone/>
              <a:defRPr>
                <a:solidFill>
                  <a:schemeClr val="tx2"/>
                </a:solidFill>
              </a:defRPr>
            </a:lvl8pPr>
            <a:lvl9pPr marL="180000" indent="0">
              <a:buFont typeface="+mj-lt"/>
              <a:buNone/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9413C9-41C0-4118-88C9-422A5DE23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6594E-95B5-4002-B753-7EE035906560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9B284C-D04C-476B-8F04-2A7AF1C9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CF60C3-89CB-46E0-AF81-A3E502C60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178A024A-4794-4471-B069-9F8C3E851D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2152" y="980728"/>
            <a:ext cx="7992120" cy="432000"/>
          </a:xfrm>
        </p:spPr>
        <p:txBody>
          <a:bodyPr tIns="36000"/>
          <a:lstStyle>
            <a:lvl1pPr>
              <a:lnSpc>
                <a:spcPct val="90000"/>
              </a:lnSpc>
              <a:defRPr sz="280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buFont typeface="+mj-lt"/>
              <a:buNone/>
              <a:defRPr sz="2800" b="0" i="0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buFont typeface="+mj-lt"/>
              <a:buNone/>
              <a:defRPr sz="2800" b="0" i="0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buFont typeface="+mj-lt"/>
              <a:buNone/>
              <a:defRPr sz="2800" b="0" i="0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buFont typeface="+mj-lt"/>
              <a:buNone/>
              <a:defRPr sz="2800" b="0" i="0">
                <a:solidFill>
                  <a:schemeClr val="tx1"/>
                </a:solidFill>
              </a:defRPr>
            </a:lvl5pPr>
            <a:lvl6pPr marL="0" indent="0">
              <a:lnSpc>
                <a:spcPct val="90000"/>
              </a:lnSpc>
              <a:buFont typeface="+mj-lt"/>
              <a:buNone/>
              <a:defRPr sz="2800" b="0" i="0">
                <a:solidFill>
                  <a:schemeClr val="tx1"/>
                </a:solidFill>
              </a:defRPr>
            </a:lvl6pPr>
            <a:lvl7pPr marL="0" indent="0">
              <a:lnSpc>
                <a:spcPct val="90000"/>
              </a:lnSpc>
              <a:buFont typeface="+mj-lt"/>
              <a:buNone/>
              <a:defRPr sz="2800" b="0" i="0">
                <a:solidFill>
                  <a:schemeClr val="tx1"/>
                </a:solidFill>
              </a:defRPr>
            </a:lvl7pPr>
            <a:lvl8pPr marL="0" indent="0">
              <a:lnSpc>
                <a:spcPct val="90000"/>
              </a:lnSpc>
              <a:buFont typeface="+mj-lt"/>
              <a:buNone/>
              <a:defRPr sz="2800" b="0" i="0">
                <a:solidFill>
                  <a:schemeClr val="tx1"/>
                </a:solidFill>
              </a:defRPr>
            </a:lvl8pPr>
            <a:lvl9pPr marL="0" indent="0">
              <a:lnSpc>
                <a:spcPct val="90000"/>
              </a:lnSpc>
              <a:buFont typeface="+mj-lt"/>
              <a:buNone/>
              <a:defRPr sz="2800" b="0" i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grpSp>
        <p:nvGrpSpPr>
          <p:cNvPr id="7" name="Grafik 16">
            <a:extLst>
              <a:ext uri="{FF2B5EF4-FFF2-40B4-BE49-F238E27FC236}">
                <a16:creationId xmlns:a16="http://schemas.microsoft.com/office/drawing/2014/main" id="{1CC7D6F7-6576-46E9-8F5C-0D08112494D4}"/>
              </a:ext>
            </a:extLst>
          </p:cNvPr>
          <p:cNvGrpSpPr/>
          <p:nvPr/>
        </p:nvGrpSpPr>
        <p:grpSpPr>
          <a:xfrm>
            <a:off x="-10800" y="0"/>
            <a:ext cx="12204000" cy="6864750"/>
            <a:chOff x="-10800" y="0"/>
            <a:chExt cx="12204000" cy="6864750"/>
          </a:xfrm>
        </p:grpSpPr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45C35ECD-471C-44FB-8C31-D16F5FBB515A}"/>
                </a:ext>
              </a:extLst>
            </p:cNvPr>
            <p:cNvSpPr/>
            <p:nvPr/>
          </p:nvSpPr>
          <p:spPr>
            <a:xfrm>
              <a:off x="-9655" y="1801742"/>
              <a:ext cx="8900148" cy="4378312"/>
            </a:xfrm>
            <a:custGeom>
              <a:avLst/>
              <a:gdLst>
                <a:gd name="connsiteX0" fmla="*/ 0 w 8900148"/>
                <a:gd name="connsiteY0" fmla="*/ 0 h 4378312"/>
                <a:gd name="connsiteX1" fmla="*/ 0 w 8900148"/>
                <a:gd name="connsiteY1" fmla="*/ 4378313 h 4378312"/>
                <a:gd name="connsiteX2" fmla="*/ 7306510 w 8900148"/>
                <a:gd name="connsiteY2" fmla="*/ 4378313 h 4378312"/>
                <a:gd name="connsiteX3" fmla="*/ 8900149 w 8900148"/>
                <a:gd name="connsiteY3" fmla="*/ 0 h 4378312"/>
                <a:gd name="connsiteX4" fmla="*/ 0 w 8900148"/>
                <a:gd name="connsiteY4" fmla="*/ 0 h 4378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148" h="4378312">
                  <a:moveTo>
                    <a:pt x="0" y="0"/>
                  </a:moveTo>
                  <a:lnTo>
                    <a:pt x="0" y="4378313"/>
                  </a:lnTo>
                  <a:lnTo>
                    <a:pt x="7306510" y="4378313"/>
                  </a:lnTo>
                  <a:lnTo>
                    <a:pt x="890014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7A8"/>
            </a:solidFill>
            <a:ln w="127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F3D9652C-3B6E-4EF3-88D5-C1F96FDC61FC}"/>
                </a:ext>
              </a:extLst>
            </p:cNvPr>
            <p:cNvSpPr/>
            <p:nvPr/>
          </p:nvSpPr>
          <p:spPr>
            <a:xfrm>
              <a:off x="7558476" y="1293878"/>
              <a:ext cx="4637011" cy="4378439"/>
            </a:xfrm>
            <a:custGeom>
              <a:avLst/>
              <a:gdLst>
                <a:gd name="connsiteX0" fmla="*/ 4637012 w 4637011"/>
                <a:gd name="connsiteY0" fmla="*/ 0 h 4378439"/>
                <a:gd name="connsiteX1" fmla="*/ 1593640 w 4637011"/>
                <a:gd name="connsiteY1" fmla="*/ 0 h 4378439"/>
                <a:gd name="connsiteX2" fmla="*/ 0 w 4637011"/>
                <a:gd name="connsiteY2" fmla="*/ 4378440 h 4378439"/>
                <a:gd name="connsiteX3" fmla="*/ 4635868 w 4637011"/>
                <a:gd name="connsiteY3" fmla="*/ 4378440 h 4378439"/>
                <a:gd name="connsiteX4" fmla="*/ 4637012 w 4637011"/>
                <a:gd name="connsiteY4" fmla="*/ 4375388 h 4378439"/>
                <a:gd name="connsiteX5" fmla="*/ 4637012 w 4637011"/>
                <a:gd name="connsiteY5" fmla="*/ 0 h 43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7011" h="4378439">
                  <a:moveTo>
                    <a:pt x="4637012" y="0"/>
                  </a:moveTo>
                  <a:lnTo>
                    <a:pt x="1593640" y="0"/>
                  </a:lnTo>
                  <a:lnTo>
                    <a:pt x="0" y="4378440"/>
                  </a:lnTo>
                  <a:lnTo>
                    <a:pt x="4635868" y="4378440"/>
                  </a:lnTo>
                  <a:lnTo>
                    <a:pt x="4637012" y="4375388"/>
                  </a:lnTo>
                  <a:lnTo>
                    <a:pt x="4637012" y="0"/>
                  </a:lnTo>
                  <a:close/>
                </a:path>
              </a:pathLst>
            </a:custGeom>
            <a:solidFill>
              <a:srgbClr val="64C2C8"/>
            </a:solidFill>
            <a:ln w="127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256568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480FFC-C54D-442F-AB61-6887B4C7B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D05920-C6D7-4D61-AB99-D69AA5A41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9413C9-41C0-4118-88C9-422A5DE23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95F83-D1A7-474A-9018-D90436E0FA92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9B284C-D04C-476B-8F04-2A7AF1C9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CF60C3-89CB-46E0-AF81-A3E502C60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extplatzhalter 8">
            <a:extLst>
              <a:ext uri="{FF2B5EF4-FFF2-40B4-BE49-F238E27FC236}">
                <a16:creationId xmlns:a16="http://schemas.microsoft.com/office/drawing/2014/main" id="{B54B792C-CDB3-4613-BDDA-AC44C09F36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2616" y="260648"/>
            <a:ext cx="11088000" cy="288000"/>
          </a:xfrm>
        </p:spPr>
        <p:txBody>
          <a:bodyPr tIns="0" bIns="7200" anchor="b" anchorCtr="0"/>
          <a:lstStyle>
            <a:lvl1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sng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+mj-lt"/>
              <a:buNone/>
              <a:defRPr sz="1400" b="0" u="none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567017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rgbClr val="64C2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D1271F-5276-4A85-9285-36954394676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1384" y="658800"/>
            <a:ext cx="4104000" cy="5760000"/>
          </a:xfrm>
        </p:spPr>
        <p:txBody>
          <a:bodyPr/>
          <a:lstStyle>
            <a:lvl1pPr marL="0" indent="0">
              <a:lnSpc>
                <a:spcPct val="88000"/>
              </a:lnSpc>
              <a:buNone/>
              <a:defRPr sz="480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0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6B8529-73FE-43C7-8F21-9054FE81E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5872" y="0"/>
            <a:ext cx="9826128" cy="6858000"/>
          </a:xfrm>
          <a:custGeom>
            <a:avLst/>
            <a:gdLst>
              <a:gd name="connsiteX0" fmla="*/ 0 w 9840416"/>
              <a:gd name="connsiteY0" fmla="*/ 0 h 6858000"/>
              <a:gd name="connsiteX1" fmla="*/ 9840416 w 9840416"/>
              <a:gd name="connsiteY1" fmla="*/ 0 h 6858000"/>
              <a:gd name="connsiteX2" fmla="*/ 9840416 w 9840416"/>
              <a:gd name="connsiteY2" fmla="*/ 6858000 h 6858000"/>
              <a:gd name="connsiteX3" fmla="*/ 0 w 9840416"/>
              <a:gd name="connsiteY3" fmla="*/ 6858000 h 6858000"/>
              <a:gd name="connsiteX4" fmla="*/ 0 w 9840416"/>
              <a:gd name="connsiteY4" fmla="*/ 0 h 6858000"/>
              <a:gd name="connsiteX0" fmla="*/ 2688431 w 9840416"/>
              <a:gd name="connsiteY0" fmla="*/ 0 h 6858000"/>
              <a:gd name="connsiteX1" fmla="*/ 9840416 w 9840416"/>
              <a:gd name="connsiteY1" fmla="*/ 0 h 6858000"/>
              <a:gd name="connsiteX2" fmla="*/ 9840416 w 9840416"/>
              <a:gd name="connsiteY2" fmla="*/ 6858000 h 6858000"/>
              <a:gd name="connsiteX3" fmla="*/ 0 w 9840416"/>
              <a:gd name="connsiteY3" fmla="*/ 6858000 h 6858000"/>
              <a:gd name="connsiteX4" fmla="*/ 2688431 w 9840416"/>
              <a:gd name="connsiteY4" fmla="*/ 0 h 6858000"/>
              <a:gd name="connsiteX0" fmla="*/ 2674143 w 9826128"/>
              <a:gd name="connsiteY0" fmla="*/ 0 h 6858000"/>
              <a:gd name="connsiteX1" fmla="*/ 9826128 w 9826128"/>
              <a:gd name="connsiteY1" fmla="*/ 0 h 6858000"/>
              <a:gd name="connsiteX2" fmla="*/ 9826128 w 9826128"/>
              <a:gd name="connsiteY2" fmla="*/ 6858000 h 6858000"/>
              <a:gd name="connsiteX3" fmla="*/ 0 w 9826128"/>
              <a:gd name="connsiteY3" fmla="*/ 6858000 h 6858000"/>
              <a:gd name="connsiteX4" fmla="*/ 2674143 w 9826128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26128" h="6858000">
                <a:moveTo>
                  <a:pt x="2674143" y="0"/>
                </a:moveTo>
                <a:lnTo>
                  <a:pt x="9826128" y="0"/>
                </a:lnTo>
                <a:lnTo>
                  <a:pt x="9826128" y="6858000"/>
                </a:lnTo>
                <a:lnTo>
                  <a:pt x="0" y="6858000"/>
                </a:lnTo>
                <a:lnTo>
                  <a:pt x="2674143" y="0"/>
                </a:lnTo>
                <a:close/>
              </a:path>
            </a:pathLst>
          </a:custGeom>
          <a:solidFill>
            <a:srgbClr val="0087A8"/>
          </a:solidFill>
        </p:spPr>
        <p:txBody>
          <a:bodyPr lIns="1620000" bIns="1152000" anchor="b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0613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 Layou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6B8529-73FE-43C7-8F21-9054FE81E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1556792"/>
            <a:ext cx="5040000" cy="1728000"/>
          </a:xfrm>
          <a:noFill/>
        </p:spPr>
        <p:txBody>
          <a:bodyPr lIns="0" tIns="36000" bIns="0" anchor="t" anchorCtr="0">
            <a:noAutofit/>
          </a:bodyPr>
          <a:lstStyle>
            <a:lvl1pPr>
              <a:lnSpc>
                <a:spcPct val="10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Grafik 22">
            <a:extLst>
              <a:ext uri="{FF2B5EF4-FFF2-40B4-BE49-F238E27FC236}">
                <a16:creationId xmlns:a16="http://schemas.microsoft.com/office/drawing/2014/main" id="{FCA6D92E-30E9-42EB-80A4-748C23776EF8}"/>
              </a:ext>
            </a:extLst>
          </p:cNvPr>
          <p:cNvSpPr/>
          <p:nvPr/>
        </p:nvSpPr>
        <p:spPr>
          <a:xfrm>
            <a:off x="5917438" y="0"/>
            <a:ext cx="6276847" cy="6858000"/>
          </a:xfrm>
          <a:custGeom>
            <a:avLst/>
            <a:gdLst>
              <a:gd name="connsiteX0" fmla="*/ 6276848 w 6276847"/>
              <a:gd name="connsiteY0" fmla="*/ 0 h 6858000"/>
              <a:gd name="connsiteX1" fmla="*/ 2496058 w 6276847"/>
              <a:gd name="connsiteY1" fmla="*/ 0 h 6858000"/>
              <a:gd name="connsiteX2" fmla="*/ 0 w 6276847"/>
              <a:gd name="connsiteY2" fmla="*/ 6858000 h 6858000"/>
              <a:gd name="connsiteX3" fmla="*/ 6276086 w 6276847"/>
              <a:gd name="connsiteY3" fmla="*/ 6858000 h 6858000"/>
              <a:gd name="connsiteX4" fmla="*/ 6276848 w 6276847"/>
              <a:gd name="connsiteY4" fmla="*/ 6855841 h 6858000"/>
              <a:gd name="connsiteX5" fmla="*/ 6276848 w 6276847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76847" h="6858000">
                <a:moveTo>
                  <a:pt x="6276848" y="0"/>
                </a:moveTo>
                <a:lnTo>
                  <a:pt x="2496058" y="0"/>
                </a:lnTo>
                <a:lnTo>
                  <a:pt x="0" y="6858000"/>
                </a:lnTo>
                <a:lnTo>
                  <a:pt x="6276086" y="6858000"/>
                </a:lnTo>
                <a:lnTo>
                  <a:pt x="6276848" y="6855841"/>
                </a:lnTo>
                <a:lnTo>
                  <a:pt x="6276848" y="0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607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DCCBDE3-A89C-4F87-BA54-A803CF58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620792"/>
            <a:ext cx="11088000" cy="86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ED3204-B3CD-4DC4-9A86-021666AC9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384" y="1701296"/>
            <a:ext cx="11088000" cy="4464000"/>
          </a:xfrm>
          <a:prstGeom prst="rect">
            <a:avLst/>
          </a:prstGeom>
        </p:spPr>
        <p:txBody>
          <a:bodyPr vert="horz" lIns="0" tIns="18000" rIns="0" bIns="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6</a:t>
            </a:r>
          </a:p>
          <a:p>
            <a:pPr lvl="6"/>
            <a:r>
              <a:rPr lang="de-DE"/>
              <a:t>7</a:t>
            </a:r>
          </a:p>
          <a:p>
            <a:pPr lvl="7"/>
            <a:r>
              <a:rPr lang="de-DE"/>
              <a:t>8</a:t>
            </a:r>
          </a:p>
          <a:p>
            <a:pPr lvl="8"/>
            <a:r>
              <a:rPr lang="de-DE"/>
              <a:t>9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D4BC9EF-308F-413B-81E6-364977B527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40416" y="6453352"/>
            <a:ext cx="1512000" cy="144000"/>
          </a:xfrm>
          <a:prstGeom prst="rect">
            <a:avLst/>
          </a:prstGeom>
        </p:spPr>
        <p:txBody>
          <a:bodyPr vert="horz" lIns="0" tIns="43200" rIns="0" bIns="0" rtlCol="0" anchor="t" anchorCtr="0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408A7-43CF-4F62-A1B6-FDAD847F1A5E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E0AFB5-0220-4FCE-9BC1-51EDC3697A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75920" y="6453336"/>
            <a:ext cx="4320000" cy="144000"/>
          </a:xfrm>
          <a:prstGeom prst="rect">
            <a:avLst/>
          </a:prstGeom>
        </p:spPr>
        <p:txBody>
          <a:bodyPr vert="horz" lIns="0" tIns="43200" rIns="14400" bIns="0" rtlCol="0" anchor="t" anchorCtr="0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Glucose-insulin pattern recognition and anomaly detection for Type-1-Diabetes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540230-7E52-434A-946B-79F9C8106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2584" y="6453336"/>
            <a:ext cx="289248" cy="144000"/>
          </a:xfrm>
          <a:prstGeom prst="rect">
            <a:avLst/>
          </a:prstGeom>
        </p:spPr>
        <p:txBody>
          <a:bodyPr vert="horz" lIns="0" tIns="7200" rIns="0" bIns="0" rtlCol="0" anchor="t" anchorCtr="0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5E1C8-C15B-4C47-AD9F-B8F50D129449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079685E-F268-43A6-900F-8FE9E297B579}"/>
              </a:ext>
            </a:extLst>
          </p:cNvPr>
          <p:cNvPicPr>
            <a:picLocks noChangeAspect="1"/>
          </p:cNvPicPr>
          <p:nvPr userDrawn="1"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475635" y="6277045"/>
            <a:ext cx="383407" cy="396000"/>
          </a:xfrm>
          <a:prstGeom prst="rect">
            <a:avLst/>
          </a:prstGeom>
        </p:spPr>
      </p:pic>
      <p:sp>
        <p:nvSpPr>
          <p:cNvPr id="7" name="Parallelogramm 6">
            <a:extLst>
              <a:ext uri="{FF2B5EF4-FFF2-40B4-BE49-F238E27FC236}">
                <a16:creationId xmlns:a16="http://schemas.microsoft.com/office/drawing/2014/main" id="{3925A3B8-758F-47EE-A4DA-C38EC940F536}"/>
              </a:ext>
            </a:extLst>
          </p:cNvPr>
          <p:cNvSpPr/>
          <p:nvPr userDrawn="1"/>
        </p:nvSpPr>
        <p:spPr>
          <a:xfrm>
            <a:off x="883443" y="6267450"/>
            <a:ext cx="171451" cy="404813"/>
          </a:xfrm>
          <a:prstGeom prst="parallelogram">
            <a:avLst>
              <a:gd name="adj" fmla="val 86333"/>
            </a:avLst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6DDBCCC-A158-3946-A727-C044E89A43D5}"/>
              </a:ext>
            </a:extLst>
          </p:cNvPr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00" y="6278400"/>
            <a:ext cx="225286" cy="396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A14CEF-4FE6-4B40-FACB-398337530949}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40" y="6326803"/>
            <a:ext cx="730855" cy="29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343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68" r:id="rId3"/>
    <p:sldLayoutId id="2147483671" r:id="rId4"/>
    <p:sldLayoutId id="2147483670" r:id="rId5"/>
    <p:sldLayoutId id="2147483672" r:id="rId6"/>
    <p:sldLayoutId id="2147483650" r:id="rId7"/>
    <p:sldLayoutId id="2147483651" r:id="rId8"/>
    <p:sldLayoutId id="2147483662" r:id="rId9"/>
    <p:sldLayoutId id="2147483667" r:id="rId10"/>
    <p:sldLayoutId id="2147483665" r:id="rId11"/>
    <p:sldLayoutId id="2147483652" r:id="rId12"/>
    <p:sldLayoutId id="2147483673" r:id="rId13"/>
    <p:sldLayoutId id="2147483680" r:id="rId14"/>
    <p:sldLayoutId id="2147483677" r:id="rId15"/>
    <p:sldLayoutId id="2147483674" r:id="rId16"/>
    <p:sldLayoutId id="2147483675" r:id="rId17"/>
    <p:sldLayoutId id="2147483676" r:id="rId18"/>
    <p:sldLayoutId id="2147483678" r:id="rId19"/>
    <p:sldLayoutId id="2147483679" r:id="rId20"/>
    <p:sldLayoutId id="2147483654" r:id="rId21"/>
    <p:sldLayoutId id="2147483655" r:id="rId2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7000"/>
        </a:lnSpc>
        <a:spcBef>
          <a:spcPts val="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7000"/>
        </a:lnSpc>
        <a:spcBef>
          <a:spcPts val="14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accent5"/>
          </a:solidFill>
          <a:latin typeface="+mn-lt"/>
          <a:ea typeface="+mn-ea"/>
          <a:cs typeface="+mn-cs"/>
        </a:defRPr>
      </a:lvl2pPr>
      <a:lvl3pPr marL="252000" indent="-252000" algn="l" defTabSz="914400" rtl="0" eaLnBrk="1" latinLnBrk="0" hangingPunct="1">
        <a:lnSpc>
          <a:spcPct val="117000"/>
        </a:lnSpc>
        <a:spcBef>
          <a:spcPts val="0"/>
        </a:spcBef>
        <a:spcAft>
          <a:spcPts val="0"/>
        </a:spcAft>
        <a:buClr>
          <a:schemeClr val="accent5"/>
        </a:buClr>
        <a:buFont typeface="+mj-lt"/>
        <a:buAutoNum type="arabi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252000" indent="-216000" algn="l" defTabSz="914400" rtl="0" eaLnBrk="1" latinLnBrk="0" hangingPunct="1">
        <a:lnSpc>
          <a:spcPct val="117000"/>
        </a:lnSpc>
        <a:spcBef>
          <a:spcPts val="0"/>
        </a:spcBef>
        <a:spcAft>
          <a:spcPts val="0"/>
        </a:spcAft>
        <a:buClr>
          <a:schemeClr val="accent5"/>
        </a:buClr>
        <a:buFont typeface="Calibri" panose="020F050202020403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180000" algn="l" defTabSz="914400" rtl="0" eaLnBrk="1" latinLnBrk="0" hangingPunct="1">
        <a:lnSpc>
          <a:spcPct val="117000"/>
        </a:lnSpc>
        <a:spcBef>
          <a:spcPts val="0"/>
        </a:spcBef>
        <a:spcAft>
          <a:spcPts val="0"/>
        </a:spcAft>
        <a:buClr>
          <a:schemeClr val="accent5"/>
        </a:buClr>
        <a:buFont typeface="Calibri" panose="020F050202020403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612000" indent="-180000" algn="l" defTabSz="914400" rtl="0" eaLnBrk="1" latinLnBrk="0" hangingPunct="1">
        <a:lnSpc>
          <a:spcPct val="117000"/>
        </a:lnSpc>
        <a:spcBef>
          <a:spcPts val="0"/>
        </a:spcBef>
        <a:spcAft>
          <a:spcPts val="0"/>
        </a:spcAft>
        <a:buClr>
          <a:schemeClr val="accent5"/>
        </a:buClr>
        <a:buFont typeface="Calibri" panose="020F050202020403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17000"/>
        </a:lnSpc>
        <a:spcBef>
          <a:spcPts val="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17000"/>
        </a:lnSpc>
        <a:spcBef>
          <a:spcPts val="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17000"/>
        </a:lnSpc>
        <a:spcBef>
          <a:spcPts val="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7E0982D-AC68-0251-D179-78620785B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444" y="2331800"/>
            <a:ext cx="4301292" cy="322596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347E9ED-F17D-458C-AAE0-FDCE4A097B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781" y="1571049"/>
            <a:ext cx="6354314" cy="2011713"/>
          </a:xfrm>
        </p:spPr>
        <p:txBody>
          <a:bodyPr>
            <a:noAutofit/>
          </a:bodyPr>
          <a:lstStyle/>
          <a:p>
            <a:r>
              <a:rPr lang="en-US" sz="3200" dirty="0"/>
              <a:t>Dataset</a:t>
            </a:r>
            <a:r>
              <a:rPr lang="en-DE" sz="3200" dirty="0"/>
              <a:t> </a:t>
            </a:r>
            <a:r>
              <a:rPr lang="en-US" sz="3200" dirty="0"/>
              <a:t>Formation</a:t>
            </a:r>
            <a:r>
              <a:rPr lang="en-DE" sz="3200" dirty="0"/>
              <a:t>, </a:t>
            </a:r>
            <a:r>
              <a:rPr lang="en-US" sz="3200" dirty="0"/>
              <a:t>Detection</a:t>
            </a:r>
            <a:r>
              <a:rPr lang="en-DE" sz="3200" dirty="0"/>
              <a:t>, </a:t>
            </a:r>
            <a:r>
              <a:rPr lang="en-US" sz="3200" dirty="0"/>
              <a:t>Classification</a:t>
            </a:r>
            <a:r>
              <a:rPr lang="en-DE" sz="3200" dirty="0"/>
              <a:t>, and </a:t>
            </a:r>
            <a:r>
              <a:rPr lang="en-US" sz="3200" dirty="0"/>
              <a:t>Augmentation</a:t>
            </a:r>
            <a:r>
              <a:rPr lang="en-DE" sz="3200" dirty="0"/>
              <a:t> </a:t>
            </a:r>
            <a:r>
              <a:rPr lang="en-US" sz="3200" dirty="0"/>
              <a:t>of</a:t>
            </a:r>
            <a:r>
              <a:rPr lang="en-DE" sz="3200" dirty="0"/>
              <a:t> </a:t>
            </a:r>
            <a:r>
              <a:rPr lang="en-US" sz="3200" dirty="0"/>
              <a:t>Packet</a:t>
            </a:r>
            <a:r>
              <a:rPr lang="en-DE" sz="3200" dirty="0"/>
              <a:t> </a:t>
            </a:r>
            <a:r>
              <a:rPr lang="en-US" sz="3200" dirty="0"/>
              <a:t>Boxes</a:t>
            </a:r>
            <a:r>
              <a:rPr lang="en-DE" sz="3200" dirty="0"/>
              <a:t> f</a:t>
            </a:r>
            <a:r>
              <a:rPr lang="en-US" sz="3200" dirty="0"/>
              <a:t>or</a:t>
            </a:r>
            <a:r>
              <a:rPr lang="en-DE" sz="3200" dirty="0"/>
              <a:t> </a:t>
            </a:r>
            <a:r>
              <a:rPr lang="en-US" sz="3200" dirty="0"/>
              <a:t>Enhanced</a:t>
            </a:r>
            <a:r>
              <a:rPr lang="en-DE" sz="3200" dirty="0"/>
              <a:t> </a:t>
            </a:r>
            <a:r>
              <a:rPr lang="en-US" sz="3200" dirty="0"/>
              <a:t>Warehouse</a:t>
            </a:r>
            <a:r>
              <a:rPr lang="en-DE" sz="3200" dirty="0"/>
              <a:t> </a:t>
            </a:r>
            <a:r>
              <a:rPr lang="en-US" sz="3200" dirty="0"/>
              <a:t>Operations</a:t>
            </a:r>
            <a:endParaRPr lang="en-US" sz="3200" dirty="0">
              <a:ea typeface="Calibri"/>
              <a:cs typeface="Calibri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6D2789-CB22-4652-987C-550F6BDFAF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8781" y="6178030"/>
            <a:ext cx="1944000" cy="329977"/>
          </a:xfrm>
        </p:spPr>
        <p:txBody>
          <a:bodyPr/>
          <a:lstStyle/>
          <a:p>
            <a:fld id="{370888B9-A0DA-4D61-8323-1217A7BE065A}" type="datetime4">
              <a:rPr lang="de-DE" sz="1800" smtClean="0"/>
              <a:t>30. September 2024</a:t>
            </a:fld>
            <a:endParaRPr lang="de-DE" sz="1800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C1779E9-8332-4AF8-8222-F07BF9A37C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81" y="4121088"/>
            <a:ext cx="5885199" cy="1551270"/>
          </a:xfrm>
        </p:spPr>
        <p:txBody>
          <a:bodyPr vert="horz" lIns="0" tIns="36000" rIns="0" bIns="36000" rtlCol="0" anchor="t">
            <a:noAutofit/>
          </a:bodyPr>
          <a:lstStyle/>
          <a:p>
            <a:r>
              <a:rPr lang="en-DE" sz="2400" dirty="0"/>
              <a:t>Name: 		  Gopi Ravi Teja Gudupu</a:t>
            </a:r>
          </a:p>
          <a:p>
            <a:r>
              <a:rPr lang="en-DE" sz="2400" dirty="0">
                <a:ea typeface="Calibri"/>
                <a:cs typeface="Calibri"/>
              </a:rPr>
              <a:t>Matriculation:   1710623</a:t>
            </a:r>
          </a:p>
          <a:p>
            <a:r>
              <a:rPr lang="en-DE" sz="2400" dirty="0">
                <a:ea typeface="Calibri"/>
                <a:cs typeface="Calibri"/>
              </a:rPr>
              <a:t>Branch: 	  M.Sc.  Mechatronics</a:t>
            </a:r>
          </a:p>
          <a:p>
            <a:r>
              <a:rPr lang="en-DE" sz="2400" dirty="0">
                <a:ea typeface="Calibri"/>
                <a:cs typeface="Calibri"/>
              </a:rPr>
              <a:t>Guide: 		  </a:t>
            </a:r>
            <a:r>
              <a:rPr lang="pl-PL" sz="2400" dirty="0">
                <a:ea typeface="Calibri"/>
                <a:cs typeface="Calibri"/>
              </a:rPr>
              <a:t>M.Sc.</a:t>
            </a:r>
            <a:r>
              <a:rPr lang="en-DE" sz="2400" dirty="0">
                <a:ea typeface="Calibri"/>
                <a:cs typeface="Calibri"/>
              </a:rPr>
              <a:t> </a:t>
            </a:r>
            <a:r>
              <a:rPr lang="pl-PL" sz="2400" dirty="0">
                <a:ea typeface="Calibri"/>
                <a:cs typeface="Calibri"/>
              </a:rPr>
              <a:t>Micheal Aniebiet</a:t>
            </a:r>
            <a:r>
              <a:rPr lang="en-DE" sz="2400" dirty="0">
                <a:ea typeface="Calibri"/>
                <a:cs typeface="Calibri"/>
              </a:rPr>
              <a:t> </a:t>
            </a:r>
            <a:r>
              <a:rPr lang="pl-PL" sz="2400" dirty="0">
                <a:ea typeface="Calibri"/>
                <a:cs typeface="Calibri"/>
              </a:rPr>
              <a:t>Ezekiel</a:t>
            </a:r>
            <a:endParaRPr lang="de-DE" sz="2400" dirty="0">
              <a:ea typeface="Calibri"/>
              <a:cs typeface="Calibri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5659743-BCC9-F2E5-9CE4-DF84C622473B}"/>
              </a:ext>
            </a:extLst>
          </p:cNvPr>
          <p:cNvSpPr txBox="1"/>
          <p:nvPr/>
        </p:nvSpPr>
        <p:spPr>
          <a:xfrm>
            <a:off x="7238083" y="5553214"/>
            <a:ext cx="2675938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https://dribbble.com/shots/4371104-Check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8354D6-3AD9-16DF-31CA-06586748094D}"/>
              </a:ext>
            </a:extLst>
          </p:cNvPr>
          <p:cNvSpPr/>
          <p:nvPr/>
        </p:nvSpPr>
        <p:spPr>
          <a:xfrm>
            <a:off x="7504998" y="3859761"/>
            <a:ext cx="914400" cy="859536"/>
          </a:xfrm>
          <a:prstGeom prst="rect">
            <a:avLst/>
          </a:prstGeom>
          <a:noFill/>
          <a:ln w="28575">
            <a:solidFill>
              <a:srgbClr val="43FF4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A4D43C-F129-A1A6-EE4E-4972ED692E40}"/>
              </a:ext>
            </a:extLst>
          </p:cNvPr>
          <p:cNvSpPr/>
          <p:nvPr/>
        </p:nvSpPr>
        <p:spPr>
          <a:xfrm>
            <a:off x="9303318" y="3851739"/>
            <a:ext cx="914400" cy="859536"/>
          </a:xfrm>
          <a:prstGeom prst="rect">
            <a:avLst/>
          </a:prstGeom>
          <a:noFill/>
          <a:ln w="28575">
            <a:solidFill>
              <a:srgbClr val="43FF4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3AF368-5035-3B21-D07B-8BBAD2EF8E87}"/>
              </a:ext>
            </a:extLst>
          </p:cNvPr>
          <p:cNvCxnSpPr/>
          <p:nvPr/>
        </p:nvCxnSpPr>
        <p:spPr>
          <a:xfrm flipH="1">
            <a:off x="11382054" y="3789787"/>
            <a:ext cx="2430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883C073-E5E8-9F89-2CFE-142C51C4455B}"/>
              </a:ext>
            </a:extLst>
          </p:cNvPr>
          <p:cNvSpPr txBox="1"/>
          <p:nvPr/>
        </p:nvSpPr>
        <p:spPr>
          <a:xfrm>
            <a:off x="7648908" y="3582762"/>
            <a:ext cx="6217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200" dirty="0">
                <a:solidFill>
                  <a:srgbClr val="00B050"/>
                </a:solidFill>
              </a:rPr>
              <a:t>Packet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881E08-3117-6972-57BB-8A6BF6D6CA40}"/>
              </a:ext>
            </a:extLst>
          </p:cNvPr>
          <p:cNvSpPr txBox="1"/>
          <p:nvPr/>
        </p:nvSpPr>
        <p:spPr>
          <a:xfrm>
            <a:off x="9460589" y="3575139"/>
            <a:ext cx="6217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200" dirty="0">
                <a:solidFill>
                  <a:srgbClr val="00B050"/>
                </a:solidFill>
              </a:rPr>
              <a:t>Packet</a:t>
            </a:r>
            <a:endParaRPr lang="en-IN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788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1F0ABF-44B7-CE96-C76E-A340B5AE29A4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sp>
        <p:nvSpPr>
          <p:cNvPr id="5" name="Titel 16">
            <a:extLst>
              <a:ext uri="{FF2B5EF4-FFF2-40B4-BE49-F238E27FC236}">
                <a16:creationId xmlns:a16="http://schemas.microsoft.com/office/drawing/2014/main" id="{01B951EF-9CC0-60DF-C292-6F1E8C239CAE}"/>
              </a:ext>
            </a:extLst>
          </p:cNvPr>
          <p:cNvSpPr txBox="1">
            <a:spLocks/>
          </p:cNvSpPr>
          <p:nvPr/>
        </p:nvSpPr>
        <p:spPr>
          <a:xfrm>
            <a:off x="553832" y="524541"/>
            <a:ext cx="11397536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Comparison: Two-Stage Networks vs. Single-Shot Detection</a:t>
            </a:r>
            <a:endParaRPr lang="de-DE" sz="32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A32386C-5466-D8A4-0FD5-9D6767934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353651"/>
              </p:ext>
            </p:extLst>
          </p:nvPr>
        </p:nvGraphicFramePr>
        <p:xfrm>
          <a:off x="553832" y="1283767"/>
          <a:ext cx="10900610" cy="45218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5384">
                  <a:extLst>
                    <a:ext uri="{9D8B030D-6E8A-4147-A177-3AD203B41FA5}">
                      <a16:colId xmlns:a16="http://schemas.microsoft.com/office/drawing/2014/main" val="949357983"/>
                    </a:ext>
                  </a:extLst>
                </a:gridCol>
                <a:gridCol w="3633714">
                  <a:extLst>
                    <a:ext uri="{9D8B030D-6E8A-4147-A177-3AD203B41FA5}">
                      <a16:colId xmlns:a16="http://schemas.microsoft.com/office/drawing/2014/main" val="3675332777"/>
                    </a:ext>
                  </a:extLst>
                </a:gridCol>
                <a:gridCol w="3471512">
                  <a:extLst>
                    <a:ext uri="{9D8B030D-6E8A-4147-A177-3AD203B41FA5}">
                      <a16:colId xmlns:a16="http://schemas.microsoft.com/office/drawing/2014/main" val="858017832"/>
                    </a:ext>
                  </a:extLst>
                </a:gridCol>
              </a:tblGrid>
              <a:tr h="6459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2800" dirty="0">
                          <a:solidFill>
                            <a:schemeClr val="bg1"/>
                          </a:solidFill>
                        </a:rPr>
                        <a:t>Parameter</a:t>
                      </a:r>
                      <a:endParaRPr lang="de-DE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800" dirty="0">
                          <a:ea typeface="+mj-lt"/>
                          <a:cs typeface="+mj-lt"/>
                        </a:rPr>
                        <a:t>Two Stage Networks</a:t>
                      </a:r>
                      <a:endParaRPr lang="de-D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>
                          <a:ea typeface="+mj-lt"/>
                          <a:cs typeface="+mj-lt"/>
                        </a:rPr>
                        <a:t>Single Shot Detection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0241207"/>
                  </a:ext>
                </a:extLst>
              </a:tr>
              <a:tr h="645973">
                <a:tc>
                  <a:txBody>
                    <a:bodyPr/>
                    <a:lstStyle/>
                    <a:p>
                      <a:pPr algn="ctr"/>
                      <a:r>
                        <a:rPr lang="en-IN" sz="2400" b="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Speed</a:t>
                      </a:r>
                      <a:r>
                        <a:rPr lang="en-IN" dirty="0"/>
                        <a:t> </a:t>
                      </a:r>
                    </a:p>
                  </a:txBody>
                  <a:tcPr anchor="ctr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/>
                        <a:t>S</a:t>
                      </a:r>
                      <a:r>
                        <a:rPr lang="en-US" sz="1800" dirty="0"/>
                        <a:t>lower due to sequential processing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Optimized for speed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8473271"/>
                  </a:ext>
                </a:extLst>
              </a:tr>
              <a:tr h="645973">
                <a:tc>
                  <a:txBody>
                    <a:bodyPr/>
                    <a:lstStyle/>
                    <a:p>
                      <a:pPr algn="ctr"/>
                      <a:r>
                        <a:rPr lang="en-IN" sz="2400" b="0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Efficiency</a:t>
                      </a: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/>
                        <a:t>M</a:t>
                      </a:r>
                      <a:r>
                        <a:rPr lang="en-US" sz="1800" dirty="0"/>
                        <a:t>ay struggle with real-time applications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/>
                        <a:t>S</a:t>
                      </a:r>
                      <a:r>
                        <a:rPr lang="en-US" sz="1800" dirty="0"/>
                        <a:t>uitable for applications requiring quick detections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0616695"/>
                  </a:ext>
                </a:extLst>
              </a:tr>
              <a:tr h="645973">
                <a:tc>
                  <a:txBody>
                    <a:bodyPr/>
                    <a:lstStyle/>
                    <a:p>
                      <a:pPr algn="ctr"/>
                      <a:r>
                        <a:rPr lang="en-IN" sz="2400" b="0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Accuracy</a:t>
                      </a:r>
                      <a:r>
                        <a:rPr lang="en-IN" dirty="0"/>
                        <a:t> </a:t>
                      </a:r>
                    </a:p>
                  </a:txBody>
                  <a:tcPr anchor="ctr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dirty="0"/>
                        <a:t>H</a:t>
                      </a:r>
                      <a:r>
                        <a:rPr lang="en-IN" dirty="0"/>
                        <a:t>igher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dirty="0"/>
                        <a:t>Lesser </a:t>
                      </a:r>
                      <a:r>
                        <a:rPr lang="en-IN" dirty="0"/>
                        <a:t>accuracy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4727797"/>
                  </a:ext>
                </a:extLst>
              </a:tr>
              <a:tr h="645973">
                <a:tc>
                  <a:txBody>
                    <a:bodyPr/>
                    <a:lstStyle/>
                    <a:p>
                      <a:pPr algn="ctr"/>
                      <a:r>
                        <a:rPr lang="en-IN" sz="2400" b="0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Implementation</a:t>
                      </a:r>
                      <a:r>
                        <a:rPr lang="en-DE" sz="2400" b="0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C</a:t>
                      </a:r>
                      <a:r>
                        <a:rPr lang="en-IN" sz="2400" b="0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omplexity</a:t>
                      </a:r>
                      <a:endParaRPr lang="en-IN" dirty="0"/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dirty="0"/>
                        <a:t>C</a:t>
                      </a:r>
                      <a:r>
                        <a:rPr lang="en-IN" dirty="0"/>
                        <a:t>omplex due to </a:t>
                      </a:r>
                      <a:endParaRPr lang="en-DE" dirty="0"/>
                    </a:p>
                    <a:p>
                      <a:pPr algn="ctr"/>
                      <a:r>
                        <a:rPr lang="en-IN" dirty="0"/>
                        <a:t>separate components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dirty="0"/>
                        <a:t>E</a:t>
                      </a:r>
                      <a:r>
                        <a:rPr lang="en-IN" dirty="0"/>
                        <a:t>asier </a:t>
                      </a:r>
                      <a:r>
                        <a:rPr lang="en-DE" dirty="0"/>
                        <a:t>due to </a:t>
                      </a:r>
                    </a:p>
                    <a:p>
                      <a:pPr algn="ctr"/>
                      <a:r>
                        <a:rPr lang="en-DE" dirty="0"/>
                        <a:t>simpler </a:t>
                      </a:r>
                      <a:r>
                        <a:rPr lang="en-IN" dirty="0"/>
                        <a:t>architecture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8739571"/>
                  </a:ext>
                </a:extLst>
              </a:tr>
              <a:tr h="645973">
                <a:tc>
                  <a:txBody>
                    <a:bodyPr/>
                    <a:lstStyle/>
                    <a:p>
                      <a:pPr algn="ctr"/>
                      <a:r>
                        <a:rPr lang="en-IN" sz="2400" b="0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Resource Requirement</a:t>
                      </a:r>
                    </a:p>
                  </a:txBody>
                  <a:tcPr anchor="ctr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dirty="0"/>
                        <a:t>R</a:t>
                      </a:r>
                      <a:r>
                        <a:rPr lang="en-IN" dirty="0"/>
                        <a:t>equire more </a:t>
                      </a:r>
                      <a:endParaRPr lang="en-DE" dirty="0"/>
                    </a:p>
                    <a:p>
                      <a:pPr algn="ctr"/>
                      <a:r>
                        <a:rPr lang="en-IN" dirty="0"/>
                        <a:t>computational resources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More efficient in terms of </a:t>
                      </a:r>
                      <a:endParaRPr lang="en-DE" dirty="0"/>
                    </a:p>
                    <a:p>
                      <a:pPr algn="ctr"/>
                      <a:r>
                        <a:rPr lang="en-US" dirty="0"/>
                        <a:t>resource usage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2648926"/>
                  </a:ext>
                </a:extLst>
              </a:tr>
              <a:tr h="645973">
                <a:tc>
                  <a:txBody>
                    <a:bodyPr/>
                    <a:lstStyle/>
                    <a:p>
                      <a:pPr algn="ctr"/>
                      <a:r>
                        <a:rPr lang="en-IN" sz="2400" b="0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Application</a:t>
                      </a: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Ideal for applications where </a:t>
                      </a:r>
                      <a:endParaRPr lang="en-DE" dirty="0"/>
                    </a:p>
                    <a:p>
                      <a:pPr algn="ctr"/>
                      <a:r>
                        <a:rPr lang="en-US" dirty="0"/>
                        <a:t>accuracy is prioritized over speed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Preferred </a:t>
                      </a:r>
                      <a:r>
                        <a:rPr lang="en-DE" dirty="0"/>
                        <a:t>for</a:t>
                      </a:r>
                      <a:r>
                        <a:rPr lang="en-US" dirty="0"/>
                        <a:t> real-time applications where quick decisions are critical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9998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6113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11</a:t>
            </a:fld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182A91-9C6D-E370-EACD-7575CCB57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5" y="1660358"/>
            <a:ext cx="5761234" cy="3769272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97192FAD-B132-1EEA-0046-95955F917974}"/>
              </a:ext>
            </a:extLst>
          </p:cNvPr>
          <p:cNvSpPr txBox="1">
            <a:spLocks/>
          </p:cNvSpPr>
          <p:nvPr/>
        </p:nvSpPr>
        <p:spPr>
          <a:xfrm>
            <a:off x="6521166" y="1447164"/>
            <a:ext cx="5328000" cy="4781107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2600" dirty="0">
                <a:ea typeface="+mn-lt"/>
                <a:cs typeface="+mn-lt"/>
              </a:rPr>
              <a:t> It divides the image into an S</a:t>
            </a:r>
            <a:r>
              <a:rPr lang="en-DE" sz="2600" dirty="0">
                <a:ea typeface="+mn-lt"/>
                <a:cs typeface="+mn-lt"/>
              </a:rPr>
              <a:t>x</a:t>
            </a:r>
            <a:r>
              <a:rPr lang="en-US" sz="2600" dirty="0">
                <a:ea typeface="+mn-lt"/>
                <a:cs typeface="+mn-lt"/>
              </a:rPr>
              <a:t>S grid</a:t>
            </a:r>
            <a:endParaRPr lang="en-DE" sz="2600" dirty="0">
              <a:ea typeface="+mn-lt"/>
              <a:cs typeface="+mn-lt"/>
            </a:endParaRPr>
          </a:p>
          <a:p>
            <a:pPr marL="514350" indent="-514350">
              <a:buFont typeface="+mj-lt"/>
              <a:buAutoNum type="arabicPeriod"/>
            </a:pPr>
            <a:endParaRPr lang="en-DE" sz="2600" dirty="0">
              <a:ea typeface="+mn-lt"/>
              <a:cs typeface="+mn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ea typeface="+mn-lt"/>
                <a:cs typeface="+mn-lt"/>
              </a:rPr>
              <a:t> </a:t>
            </a:r>
            <a:r>
              <a:rPr lang="en-DE" sz="2600" dirty="0">
                <a:ea typeface="+mn-lt"/>
                <a:cs typeface="+mn-lt"/>
              </a:rPr>
              <a:t>F</a:t>
            </a:r>
            <a:r>
              <a:rPr lang="en-US" sz="2600" dirty="0">
                <a:ea typeface="+mn-lt"/>
                <a:cs typeface="+mn-lt"/>
              </a:rPr>
              <a:t>or each</a:t>
            </a:r>
            <a:r>
              <a:rPr lang="en-DE" sz="2600" dirty="0">
                <a:ea typeface="+mn-lt"/>
                <a:cs typeface="+mn-lt"/>
              </a:rPr>
              <a:t> </a:t>
            </a:r>
            <a:r>
              <a:rPr lang="en-US" sz="2600" dirty="0">
                <a:ea typeface="+mn-lt"/>
                <a:cs typeface="+mn-lt"/>
              </a:rPr>
              <a:t>grid cell</a:t>
            </a:r>
            <a:r>
              <a:rPr lang="en-DE" sz="2600" dirty="0">
                <a:ea typeface="+mn-lt"/>
                <a:cs typeface="+mn-lt"/>
              </a:rPr>
              <a:t>,</a:t>
            </a:r>
            <a:r>
              <a:rPr lang="en-US" sz="2600" dirty="0">
                <a:ea typeface="+mn-lt"/>
                <a:cs typeface="+mn-lt"/>
              </a:rPr>
              <a:t> </a:t>
            </a:r>
            <a:r>
              <a:rPr lang="en-DE" sz="2600" dirty="0">
                <a:ea typeface="+mn-lt"/>
                <a:cs typeface="+mn-lt"/>
              </a:rPr>
              <a:t>it </a:t>
            </a:r>
            <a:r>
              <a:rPr lang="en-US" sz="2600" dirty="0">
                <a:ea typeface="+mn-lt"/>
                <a:cs typeface="+mn-lt"/>
              </a:rPr>
              <a:t>predicts </a:t>
            </a:r>
            <a:endParaRPr lang="en-DE" sz="2600" dirty="0">
              <a:ea typeface="+mn-lt"/>
              <a:cs typeface="+mn-lt"/>
            </a:endParaRPr>
          </a:p>
          <a:p>
            <a:pPr marL="709200" lvl="3" indent="-457200"/>
            <a:r>
              <a:rPr lang="en-US" sz="2600" dirty="0">
                <a:ea typeface="+mn-lt"/>
                <a:cs typeface="+mn-lt"/>
              </a:rPr>
              <a:t>B bounding boxes</a:t>
            </a:r>
            <a:endParaRPr lang="en-DE" sz="2600" dirty="0">
              <a:ea typeface="+mn-lt"/>
              <a:cs typeface="+mn-lt"/>
            </a:endParaRPr>
          </a:p>
          <a:p>
            <a:pPr marL="709200" lvl="2" indent="-457200">
              <a:buFont typeface="Arial" panose="020B0604020202020204" pitchFamily="34" charset="0"/>
              <a:buChar char="•"/>
            </a:pPr>
            <a:r>
              <a:rPr lang="en-DE" sz="2600" dirty="0">
                <a:ea typeface="+mn-lt"/>
                <a:cs typeface="+mn-lt"/>
              </a:rPr>
              <a:t>C</a:t>
            </a:r>
            <a:r>
              <a:rPr lang="en-US" sz="2600" dirty="0">
                <a:ea typeface="+mn-lt"/>
                <a:cs typeface="+mn-lt"/>
              </a:rPr>
              <a:t>onfidence for those boxes,</a:t>
            </a:r>
            <a:r>
              <a:rPr lang="en-DE" sz="2600" dirty="0">
                <a:ea typeface="+mn-lt"/>
                <a:cs typeface="+mn-lt"/>
              </a:rPr>
              <a:t> </a:t>
            </a:r>
            <a:r>
              <a:rPr lang="en-US" sz="2600" dirty="0">
                <a:ea typeface="+mn-lt"/>
                <a:cs typeface="+mn-lt"/>
              </a:rPr>
              <a:t>and </a:t>
            </a:r>
            <a:endParaRPr lang="en-DE" sz="2600" dirty="0">
              <a:ea typeface="+mn-lt"/>
              <a:cs typeface="+mn-lt"/>
            </a:endParaRPr>
          </a:p>
          <a:p>
            <a:pPr marL="709200" lvl="2" indent="-4572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C class probabilities</a:t>
            </a:r>
            <a:endParaRPr lang="en-DE" sz="2600" dirty="0">
              <a:ea typeface="+mn-lt"/>
              <a:cs typeface="+mn-lt"/>
            </a:endParaRPr>
          </a:p>
          <a:p>
            <a:pPr marL="709200" lvl="2" indent="-457200">
              <a:buFont typeface="Arial" panose="020B0604020202020204" pitchFamily="34" charset="0"/>
              <a:buChar char="•"/>
            </a:pPr>
            <a:endParaRPr lang="en-DE" sz="2600" dirty="0">
              <a:ea typeface="+mn-lt"/>
              <a:cs typeface="+mn-lt"/>
            </a:endParaRPr>
          </a:p>
          <a:p>
            <a:pPr marL="514350" lvl="6" indent="-514350">
              <a:buFont typeface="+mj-lt"/>
              <a:buAutoNum type="arabicPeriod" startAt="3"/>
            </a:pPr>
            <a:r>
              <a:rPr lang="en-US" sz="2600" dirty="0"/>
              <a:t>These predictions are encoded as an S</a:t>
            </a:r>
            <a:r>
              <a:rPr lang="en-DE" sz="2600" dirty="0"/>
              <a:t>x</a:t>
            </a:r>
            <a:r>
              <a:rPr lang="en-US" sz="2600" dirty="0"/>
              <a:t>S</a:t>
            </a:r>
            <a:r>
              <a:rPr lang="en-DE" sz="2600" dirty="0"/>
              <a:t>x</a:t>
            </a:r>
            <a:r>
              <a:rPr lang="en-US" sz="2600" dirty="0"/>
              <a:t>(</a:t>
            </a:r>
            <a:r>
              <a:rPr lang="en-DE" sz="2600" dirty="0"/>
              <a:t>(</a:t>
            </a:r>
            <a:r>
              <a:rPr lang="en-US" sz="2600" dirty="0"/>
              <a:t>B</a:t>
            </a:r>
            <a:r>
              <a:rPr lang="en-DE" sz="2600" dirty="0"/>
              <a:t>*</a:t>
            </a:r>
            <a:r>
              <a:rPr lang="en-US" sz="2600" dirty="0"/>
              <a:t>5</a:t>
            </a:r>
            <a:r>
              <a:rPr lang="en-DE" sz="2600" dirty="0"/>
              <a:t>)</a:t>
            </a:r>
            <a:r>
              <a:rPr lang="en-US" sz="2600" dirty="0"/>
              <a:t>+C)tensor.</a:t>
            </a:r>
            <a:endParaRPr lang="en-DE" sz="2600" dirty="0">
              <a:ea typeface="+mn-lt"/>
              <a:cs typeface="+mn-lt"/>
            </a:endParaRPr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62EF15AE-C25C-108A-B72D-C16F442A5DE9}"/>
              </a:ext>
            </a:extLst>
          </p:cNvPr>
          <p:cNvSpPr txBox="1">
            <a:spLocks/>
          </p:cNvSpPr>
          <p:nvPr/>
        </p:nvSpPr>
        <p:spPr>
          <a:xfrm>
            <a:off x="553832" y="524541"/>
            <a:ext cx="328023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YOLO Algorithm</a:t>
            </a:r>
            <a:endParaRPr lang="de-DE" sz="3200" dirty="0"/>
          </a:p>
        </p:txBody>
      </p:sp>
      <p:sp>
        <p:nvSpPr>
          <p:cNvPr id="5" name="Textfeld 5">
            <a:extLst>
              <a:ext uri="{FF2B5EF4-FFF2-40B4-BE49-F238E27FC236}">
                <a16:creationId xmlns:a16="http://schemas.microsoft.com/office/drawing/2014/main" id="{444550C4-C580-80B4-AC32-2D02AD4E9753}"/>
              </a:ext>
            </a:extLst>
          </p:cNvPr>
          <p:cNvSpPr txBox="1"/>
          <p:nvPr/>
        </p:nvSpPr>
        <p:spPr>
          <a:xfrm>
            <a:off x="551385" y="5429630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https://arxiv.org/pdf/1506.02640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893B10-AC96-0F31-EE7E-39A56E7DA16E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8282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97192FAD-B132-1EEA-0046-95955F917974}"/>
              </a:ext>
            </a:extLst>
          </p:cNvPr>
          <p:cNvSpPr txBox="1">
            <a:spLocks/>
          </p:cNvSpPr>
          <p:nvPr/>
        </p:nvSpPr>
        <p:spPr>
          <a:xfrm>
            <a:off x="6521166" y="1447164"/>
            <a:ext cx="5328000" cy="4781107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It measures the overlap between the predicted bounding box (P) and the ground truth bounding box (G)</a:t>
            </a:r>
            <a:endParaRPr lang="en-DE" sz="2600" dirty="0">
              <a:ea typeface="+mn-lt"/>
              <a:cs typeface="+mn-lt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The IoU score ranges from 0 to 1, where 0 indicates no overlap and 1 indicates a perfect match. </a:t>
            </a:r>
            <a:endParaRPr lang="en-DE" sz="2600" dirty="0">
              <a:ea typeface="+mn-lt"/>
              <a:cs typeface="+mn-lt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A higher IoU score indicates a more accurate object detection</a:t>
            </a:r>
            <a:endParaRPr lang="en-DE" sz="2600" dirty="0">
              <a:ea typeface="+mn-lt"/>
              <a:cs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3C86E9-AF79-B2DF-C782-64E7C6E88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15" y="1447164"/>
            <a:ext cx="5276269" cy="2596730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0902436-360E-9E3D-88E2-D0F5CDA1A6FD}"/>
              </a:ext>
            </a:extLst>
          </p:cNvPr>
          <p:cNvSpPr txBox="1">
            <a:spLocks/>
          </p:cNvSpPr>
          <p:nvPr/>
        </p:nvSpPr>
        <p:spPr>
          <a:xfrm>
            <a:off x="793249" y="4345639"/>
            <a:ext cx="5328000" cy="1882632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Intersection over Union (IoU) is a common metric used to evaluate the performance of an object detection algorithm</a:t>
            </a:r>
            <a:endParaRPr lang="en-DE" sz="2600" dirty="0">
              <a:ea typeface="+mn-lt"/>
              <a:cs typeface="+mn-lt"/>
            </a:endParaRPr>
          </a:p>
        </p:txBody>
      </p:sp>
      <p:sp>
        <p:nvSpPr>
          <p:cNvPr id="6" name="Titel 16">
            <a:extLst>
              <a:ext uri="{FF2B5EF4-FFF2-40B4-BE49-F238E27FC236}">
                <a16:creationId xmlns:a16="http://schemas.microsoft.com/office/drawing/2014/main" id="{D1C2DE5E-A55F-CE25-D9CB-C31F70AE90E8}"/>
              </a:ext>
            </a:extLst>
          </p:cNvPr>
          <p:cNvSpPr txBox="1">
            <a:spLocks/>
          </p:cNvSpPr>
          <p:nvPr/>
        </p:nvSpPr>
        <p:spPr>
          <a:xfrm>
            <a:off x="553832" y="524541"/>
            <a:ext cx="328023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YOLO Algorithm</a:t>
            </a:r>
            <a:endParaRPr lang="de-DE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11D50C-CF04-3865-BF4F-FA52EDD1D94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6605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62EF15AE-C25C-108A-B72D-C16F442A5DE9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YOLO</a:t>
            </a:r>
            <a:r>
              <a:rPr lang="en-DE" sz="3600" dirty="0">
                <a:ea typeface="+mj-lt"/>
                <a:cs typeface="+mj-lt"/>
              </a:rPr>
              <a:t> V8</a:t>
            </a:r>
            <a:r>
              <a:rPr lang="en-US" sz="3600" dirty="0">
                <a:ea typeface="+mj-lt"/>
                <a:cs typeface="+mj-lt"/>
              </a:rPr>
              <a:t> </a:t>
            </a:r>
            <a:r>
              <a:rPr lang="en-DE" sz="3600" dirty="0">
                <a:ea typeface="+mj-lt"/>
                <a:cs typeface="+mj-lt"/>
              </a:rPr>
              <a:t>Architecture</a:t>
            </a:r>
            <a:endParaRPr lang="de-D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893B10-AC96-0F31-EE7E-39A56E7DA16E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14F30E-11D3-E2BA-1608-4F50EABE3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014" y="1009283"/>
            <a:ext cx="5923514" cy="5152516"/>
          </a:xfrm>
          <a:prstGeom prst="rect">
            <a:avLst/>
          </a:prstGeom>
        </p:spPr>
      </p:pic>
      <p:sp>
        <p:nvSpPr>
          <p:cNvPr id="11" name="Textfeld 5">
            <a:extLst>
              <a:ext uri="{FF2B5EF4-FFF2-40B4-BE49-F238E27FC236}">
                <a16:creationId xmlns:a16="http://schemas.microsoft.com/office/drawing/2014/main" id="{225452CB-6DCB-A7C0-B19C-705569E2B77A}"/>
              </a:ext>
            </a:extLst>
          </p:cNvPr>
          <p:cNvSpPr txBox="1"/>
          <p:nvPr/>
        </p:nvSpPr>
        <p:spPr>
          <a:xfrm>
            <a:off x="5847014" y="6161799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https://github.com/open-mmlab/mmyolo/tree/main/configs/yolov8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ECC4FDA-6F6B-AB27-0EC2-568BAA2AF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831" y="1490886"/>
            <a:ext cx="4724021" cy="4328021"/>
          </a:xfrm>
        </p:spPr>
        <p:txBody>
          <a:bodyPr vert="horz" lIns="0" tIns="18000" rIns="0" bIns="0" rtlCol="0" anchor="t">
            <a:noAutofit/>
          </a:bodyPr>
          <a:lstStyle/>
          <a:p>
            <a:r>
              <a:rPr lang="en-DE" sz="2400" dirty="0"/>
              <a:t>    Main Components of Architecture</a:t>
            </a:r>
          </a:p>
          <a:p>
            <a:endParaRPr lang="en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Backbone</a:t>
            </a:r>
            <a:r>
              <a:rPr lang="en-US" sz="2600" dirty="0">
                <a:ea typeface="+mn-lt"/>
                <a:cs typeface="+mn-lt"/>
              </a:rPr>
              <a:t>:</a:t>
            </a:r>
            <a:r>
              <a:rPr lang="en-DE" sz="2600" dirty="0">
                <a:ea typeface="+mn-lt"/>
                <a:cs typeface="+mn-lt"/>
              </a:rPr>
              <a:t> P</a:t>
            </a:r>
            <a:r>
              <a:rPr lang="en-US" sz="2600" dirty="0">
                <a:ea typeface="+mn-lt"/>
                <a:cs typeface="+mn-lt"/>
              </a:rPr>
              <a:t>rocesses the picture and extracts important features like edges, colors, and shapes.</a:t>
            </a:r>
            <a:endParaRPr lang="en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Neck</a:t>
            </a:r>
            <a:r>
              <a:rPr lang="en-DE" sz="2400" dirty="0"/>
              <a:t>: F</a:t>
            </a:r>
            <a:r>
              <a:rPr lang="en-US" sz="2400" dirty="0"/>
              <a:t>ocus on different parts of the picture.</a:t>
            </a:r>
            <a:endParaRPr lang="en-DE" sz="24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/>
              <a:t>Head</a:t>
            </a:r>
            <a:r>
              <a:rPr lang="en-DE" sz="2400" dirty="0"/>
              <a:t>: L</a:t>
            </a:r>
            <a:r>
              <a:rPr lang="en-US" sz="2400" dirty="0"/>
              <a:t>ook for objects in those parts.</a:t>
            </a:r>
            <a:endParaRPr lang="en-DE" sz="26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880947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62EF15AE-C25C-108A-B72D-C16F442A5DE9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YOLO</a:t>
            </a:r>
            <a:r>
              <a:rPr lang="en-DE" sz="3600" dirty="0">
                <a:ea typeface="+mj-lt"/>
                <a:cs typeface="+mj-lt"/>
              </a:rPr>
              <a:t> V8</a:t>
            </a:r>
            <a:r>
              <a:rPr lang="en-US" sz="3600" dirty="0">
                <a:ea typeface="+mj-lt"/>
                <a:cs typeface="+mj-lt"/>
              </a:rPr>
              <a:t> </a:t>
            </a:r>
            <a:r>
              <a:rPr lang="en-DE" sz="3600" dirty="0">
                <a:ea typeface="+mj-lt"/>
                <a:cs typeface="+mj-lt"/>
              </a:rPr>
              <a:t>Architecture</a:t>
            </a:r>
            <a:endParaRPr lang="de-D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893B10-AC96-0F31-EE7E-39A56E7DA16E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14F30E-11D3-E2BA-1608-4F50EABE3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85" t="18035" r="13981" b="73210"/>
          <a:stretch/>
        </p:blipFill>
        <p:spPr>
          <a:xfrm>
            <a:off x="4807084" y="1244798"/>
            <a:ext cx="6834748" cy="1424708"/>
          </a:xfrm>
          <a:prstGeom prst="rect">
            <a:avLst/>
          </a:prstGeom>
        </p:spPr>
      </p:pic>
      <p:sp>
        <p:nvSpPr>
          <p:cNvPr id="11" name="Textfeld 5">
            <a:extLst>
              <a:ext uri="{FF2B5EF4-FFF2-40B4-BE49-F238E27FC236}">
                <a16:creationId xmlns:a16="http://schemas.microsoft.com/office/drawing/2014/main" id="{225452CB-6DCB-A7C0-B19C-705569E2B77A}"/>
              </a:ext>
            </a:extLst>
          </p:cNvPr>
          <p:cNvSpPr txBox="1"/>
          <p:nvPr/>
        </p:nvSpPr>
        <p:spPr>
          <a:xfrm>
            <a:off x="4807084" y="2669506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https://github.com/open-mmlab/mmyolo/tree/main/configs/yolov8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5DCF5ED-CD3C-3E76-E1BE-58318A7D2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475128"/>
              </p:ext>
            </p:extLst>
          </p:nvPr>
        </p:nvGraphicFramePr>
        <p:xfrm>
          <a:off x="553832" y="2996245"/>
          <a:ext cx="11088000" cy="3183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6000">
                  <a:extLst>
                    <a:ext uri="{9D8B030D-6E8A-4147-A177-3AD203B41FA5}">
                      <a16:colId xmlns:a16="http://schemas.microsoft.com/office/drawing/2014/main" val="3931580570"/>
                    </a:ext>
                  </a:extLst>
                </a:gridCol>
                <a:gridCol w="3674968">
                  <a:extLst>
                    <a:ext uri="{9D8B030D-6E8A-4147-A177-3AD203B41FA5}">
                      <a16:colId xmlns:a16="http://schemas.microsoft.com/office/drawing/2014/main" val="747720415"/>
                    </a:ext>
                  </a:extLst>
                </a:gridCol>
                <a:gridCol w="3717032">
                  <a:extLst>
                    <a:ext uri="{9D8B030D-6E8A-4147-A177-3AD203B41FA5}">
                      <a16:colId xmlns:a16="http://schemas.microsoft.com/office/drawing/2014/main" val="3746571087"/>
                    </a:ext>
                  </a:extLst>
                </a:gridCol>
              </a:tblGrid>
              <a:tr h="464493">
                <a:tc>
                  <a:txBody>
                    <a:bodyPr/>
                    <a:lstStyle/>
                    <a:p>
                      <a:pPr algn="ctr"/>
                      <a:r>
                        <a:rPr lang="en-DE" sz="2400" dirty="0"/>
                        <a:t>Models</a:t>
                      </a:r>
                      <a:endParaRPr lang="en-IN" sz="2400" dirty="0"/>
                    </a:p>
                  </a:txBody>
                  <a:tcPr anchor="ctr">
                    <a:solidFill>
                      <a:schemeClr val="tx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Characteristics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4215638"/>
                  </a:ext>
                </a:extLst>
              </a:tr>
              <a:tr h="516864">
                <a:tc>
                  <a:txBody>
                    <a:bodyPr/>
                    <a:lstStyle/>
                    <a:p>
                      <a:pPr algn="ctr"/>
                      <a:r>
                        <a:rPr lang="en-DE" sz="2400" b="1" dirty="0"/>
                        <a:t>Nano</a:t>
                      </a:r>
                      <a:endParaRPr lang="en-IN" sz="2400" dirty="0"/>
                    </a:p>
                  </a:txBody>
                  <a:tcPr anchor="ctr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Smaller</a:t>
                      </a:r>
                      <a:r>
                        <a:rPr lang="en-DE" sz="1800" dirty="0"/>
                        <a:t>, F</a:t>
                      </a:r>
                      <a:r>
                        <a:rPr lang="en-IN" sz="1800" dirty="0"/>
                        <a:t>aster</a:t>
                      </a:r>
                      <a:r>
                        <a:rPr lang="en-DE" sz="1800" dirty="0"/>
                        <a:t>, Low Accuracy</a:t>
                      </a:r>
                      <a:endParaRPr lang="en-IN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/>
                        <a:t> Limited computational resources</a:t>
                      </a:r>
                      <a:endParaRPr lang="en-IN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74306"/>
                  </a:ext>
                </a:extLst>
              </a:tr>
              <a:tr h="353766">
                <a:tc>
                  <a:txBody>
                    <a:bodyPr/>
                    <a:lstStyle/>
                    <a:p>
                      <a:pPr algn="ctr"/>
                      <a:r>
                        <a:rPr lang="en-DE" sz="2400" b="1" dirty="0"/>
                        <a:t>Small</a:t>
                      </a:r>
                      <a:endParaRPr lang="en-IN" sz="2400" dirty="0"/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/>
                        <a:t>Good Accuracy and Speed</a:t>
                      </a:r>
                      <a:endParaRPr lang="en-IN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/>
                        <a:t>B</a:t>
                      </a:r>
                      <a:r>
                        <a:rPr lang="en-IN" sz="1800" dirty="0"/>
                        <a:t>alanc</a:t>
                      </a:r>
                      <a:r>
                        <a:rPr lang="en-DE" sz="1800" dirty="0"/>
                        <a:t>ed</a:t>
                      </a:r>
                      <a:r>
                        <a:rPr lang="en-IN" sz="1800" dirty="0"/>
                        <a:t> speed and</a:t>
                      </a:r>
                      <a:r>
                        <a:rPr lang="en-DE" sz="1800" dirty="0"/>
                        <a:t> </a:t>
                      </a:r>
                      <a:r>
                        <a:rPr lang="en-IN" sz="1800" dirty="0"/>
                        <a:t>accuracy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2951041"/>
                  </a:ext>
                </a:extLst>
              </a:tr>
              <a:tr h="384638">
                <a:tc>
                  <a:txBody>
                    <a:bodyPr/>
                    <a:lstStyle/>
                    <a:p>
                      <a:pPr algn="ctr"/>
                      <a:r>
                        <a:rPr lang="en-DE" sz="2400" b="1" dirty="0"/>
                        <a:t>Medium</a:t>
                      </a:r>
                      <a:endParaRPr lang="en-IN" sz="2400" dirty="0"/>
                    </a:p>
                  </a:txBody>
                  <a:tcPr anchor="ctr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/>
                        <a:t>I</a:t>
                      </a:r>
                      <a:r>
                        <a:rPr lang="en-IN" sz="1800" dirty="0"/>
                        <a:t>mproved accuracy</a:t>
                      </a:r>
                      <a:r>
                        <a:rPr lang="en-DE" sz="1800" dirty="0"/>
                        <a:t> and C</a:t>
                      </a:r>
                      <a:r>
                        <a:rPr lang="en-IN" sz="1800" dirty="0"/>
                        <a:t>omputational cost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/>
                        <a:t> </a:t>
                      </a:r>
                      <a:r>
                        <a:rPr lang="en-DE" sz="1800" dirty="0"/>
                        <a:t>When p</a:t>
                      </a:r>
                      <a:r>
                        <a:rPr lang="en-IN" sz="1800" dirty="0"/>
                        <a:t>recision is critical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83793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DE" sz="2400" b="1" dirty="0"/>
                        <a:t>Large</a:t>
                      </a:r>
                      <a:endParaRPr lang="en-IN" sz="2400" dirty="0"/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/>
                        <a:t>Higher </a:t>
                      </a:r>
                      <a:r>
                        <a:rPr lang="en-IN" sz="1800" dirty="0"/>
                        <a:t>accuracy </a:t>
                      </a:r>
                      <a:r>
                        <a:rPr lang="en-DE" sz="1800" dirty="0"/>
                        <a:t>but</a:t>
                      </a:r>
                      <a:r>
                        <a:rPr lang="en-IN" sz="1800" dirty="0"/>
                        <a:t> </a:t>
                      </a:r>
                      <a:endParaRPr lang="en-DE" sz="1800" dirty="0"/>
                    </a:p>
                    <a:p>
                      <a:pPr algn="ctr"/>
                      <a:r>
                        <a:rPr lang="en-IN" sz="1800" dirty="0"/>
                        <a:t>significant resources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/>
                        <a:t>A</a:t>
                      </a:r>
                      <a:r>
                        <a:rPr lang="en-IN" sz="1800" dirty="0"/>
                        <a:t>pplications requiring </a:t>
                      </a:r>
                      <a:endParaRPr lang="en-DE" sz="1800" dirty="0"/>
                    </a:p>
                    <a:p>
                      <a:pPr algn="ctr"/>
                      <a:r>
                        <a:rPr lang="en-IN" sz="1800" dirty="0"/>
                        <a:t>maximum precision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427156"/>
                  </a:ext>
                </a:extLst>
              </a:tr>
              <a:tr h="464493">
                <a:tc>
                  <a:txBody>
                    <a:bodyPr/>
                    <a:lstStyle/>
                    <a:p>
                      <a:pPr algn="ctr"/>
                      <a:r>
                        <a:rPr lang="en-DE" sz="2400" b="1" dirty="0"/>
                        <a:t>XLarge</a:t>
                      </a:r>
                      <a:endParaRPr lang="en-IN" sz="2400" dirty="0"/>
                    </a:p>
                  </a:txBody>
                  <a:tcPr anchor="ctr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/>
                        <a:t>E</a:t>
                      </a:r>
                      <a:r>
                        <a:rPr lang="en-IN" sz="1800" dirty="0"/>
                        <a:t>xceptional </a:t>
                      </a:r>
                      <a:r>
                        <a:rPr lang="en-DE" sz="1800" dirty="0"/>
                        <a:t>Accuracy</a:t>
                      </a:r>
                      <a:endParaRPr lang="en-IN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800" dirty="0"/>
                        <a:t>R</a:t>
                      </a:r>
                      <a:r>
                        <a:rPr lang="en-IN" sz="1800" dirty="0"/>
                        <a:t>esearch and development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882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91751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62EF15AE-C25C-108A-B72D-C16F442A5DE9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YOLO</a:t>
            </a:r>
            <a:r>
              <a:rPr lang="en-DE" sz="3600" dirty="0">
                <a:ea typeface="+mj-lt"/>
                <a:cs typeface="+mj-lt"/>
              </a:rPr>
              <a:t> V8</a:t>
            </a:r>
            <a:r>
              <a:rPr lang="en-US" sz="3600" dirty="0">
                <a:ea typeface="+mj-lt"/>
                <a:cs typeface="+mj-lt"/>
              </a:rPr>
              <a:t> </a:t>
            </a:r>
            <a:r>
              <a:rPr lang="en-DE" sz="3600" dirty="0">
                <a:ea typeface="+mj-lt"/>
                <a:cs typeface="+mj-lt"/>
              </a:rPr>
              <a:t>Architecture</a:t>
            </a:r>
            <a:endParaRPr lang="de-D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893B10-AC96-0F31-EE7E-39A56E7DA16E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9848A01-B0A9-7F58-700C-B7FCC67143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831" y="1490887"/>
            <a:ext cx="4314731" cy="1829829"/>
          </a:xfrm>
        </p:spPr>
        <p:txBody>
          <a:bodyPr vert="horz" lIns="0" tIns="18000" rIns="0" bIns="0" rtlCol="0" anchor="t">
            <a:noAutofit/>
          </a:bodyPr>
          <a:lstStyle/>
          <a:p>
            <a:pPr algn="ctr"/>
            <a:r>
              <a:rPr lang="en-US" b="1" dirty="0"/>
              <a:t>Deepen Factor, Widen Factor, and Ratio</a:t>
            </a: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/>
              <a:t>H</a:t>
            </a:r>
            <a:r>
              <a:rPr lang="en-US" dirty="0"/>
              <a:t>yperparameters</a:t>
            </a:r>
            <a:r>
              <a:rPr lang="en-DE" dirty="0"/>
              <a:t> </a:t>
            </a:r>
            <a:r>
              <a:rPr lang="en-US" dirty="0"/>
              <a:t>to customize the architecture of YOLOv8 models</a:t>
            </a:r>
            <a:r>
              <a:rPr lang="en-D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/>
              <a:t>A</a:t>
            </a:r>
            <a:r>
              <a:rPr lang="en-US" dirty="0"/>
              <a:t>llow</a:t>
            </a:r>
            <a:r>
              <a:rPr lang="en-DE" dirty="0"/>
              <a:t>s</a:t>
            </a:r>
            <a:r>
              <a:rPr lang="en-US" dirty="0"/>
              <a:t> to adjust the depth and width of the network.</a:t>
            </a:r>
            <a:endParaRPr lang="en-D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5214BA-F6B0-E6AB-386C-BA40D5A48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85" t="18035" r="13981" b="73210"/>
          <a:stretch/>
        </p:blipFill>
        <p:spPr>
          <a:xfrm>
            <a:off x="4807084" y="1244798"/>
            <a:ext cx="6834748" cy="1424708"/>
          </a:xfrm>
          <a:prstGeom prst="rect">
            <a:avLst/>
          </a:prstGeom>
        </p:spPr>
      </p:pic>
      <p:sp>
        <p:nvSpPr>
          <p:cNvPr id="9" name="Textfeld 5">
            <a:extLst>
              <a:ext uri="{FF2B5EF4-FFF2-40B4-BE49-F238E27FC236}">
                <a16:creationId xmlns:a16="http://schemas.microsoft.com/office/drawing/2014/main" id="{6582A584-AC15-6D02-9396-16CBB4B8D484}"/>
              </a:ext>
            </a:extLst>
          </p:cNvPr>
          <p:cNvSpPr txBox="1"/>
          <p:nvPr/>
        </p:nvSpPr>
        <p:spPr>
          <a:xfrm>
            <a:off x="4807084" y="2669506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https://github.com/open-mmlab/mmyolo/tree/main/configs/yolov8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7BADBFB5-DD9F-996D-5A55-1A53FC021011}"/>
              </a:ext>
            </a:extLst>
          </p:cNvPr>
          <p:cNvSpPr txBox="1">
            <a:spLocks/>
          </p:cNvSpPr>
          <p:nvPr/>
        </p:nvSpPr>
        <p:spPr>
          <a:xfrm>
            <a:off x="553831" y="3464309"/>
            <a:ext cx="3474720" cy="1938113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/>
              <a:t>Deepen Factor</a:t>
            </a:r>
            <a:endParaRPr lang="en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1800" dirty="0"/>
              <a:t>A</a:t>
            </a:r>
            <a:r>
              <a:rPr lang="en-US" sz="1800" dirty="0"/>
              <a:t>dding more layers to the backbone and neck of the model.</a:t>
            </a:r>
            <a:endParaRPr lang="en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1800" dirty="0"/>
              <a:t>Deeper networks can capture more features but need more computational resources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DDC4F0B2-7EF9-046B-DA61-B85FF9911934}"/>
              </a:ext>
            </a:extLst>
          </p:cNvPr>
          <p:cNvSpPr txBox="1">
            <a:spLocks/>
          </p:cNvSpPr>
          <p:nvPr/>
        </p:nvSpPr>
        <p:spPr>
          <a:xfrm>
            <a:off x="4370924" y="3464309"/>
            <a:ext cx="3474720" cy="1938113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/>
              <a:t>Widen Factor</a:t>
            </a:r>
            <a:endParaRPr lang="en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1800" dirty="0"/>
              <a:t>I</a:t>
            </a:r>
            <a:r>
              <a:rPr lang="en-US" sz="1800" dirty="0"/>
              <a:t>ncreasing the number of channels in the convolutional layers of the backbone and neck.</a:t>
            </a:r>
            <a:endParaRPr lang="en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1800" dirty="0"/>
              <a:t>A</a:t>
            </a:r>
            <a:r>
              <a:rPr lang="en-US" sz="1800" dirty="0"/>
              <a:t>llow</a:t>
            </a:r>
            <a:r>
              <a:rPr lang="en-DE" sz="1800" dirty="0"/>
              <a:t>s</a:t>
            </a:r>
            <a:r>
              <a:rPr lang="en-US" sz="1800" dirty="0"/>
              <a:t> to adjust the depth and width of the network.</a:t>
            </a:r>
            <a:endParaRPr lang="en-DE" sz="1800" dirty="0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6BB44571-13DA-EEB6-77C4-83DCB6CF50FB}"/>
              </a:ext>
            </a:extLst>
          </p:cNvPr>
          <p:cNvSpPr txBox="1">
            <a:spLocks/>
          </p:cNvSpPr>
          <p:nvPr/>
        </p:nvSpPr>
        <p:spPr>
          <a:xfrm>
            <a:off x="8188016" y="3464309"/>
            <a:ext cx="3474720" cy="1938113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/>
              <a:t>R</a:t>
            </a:r>
            <a:r>
              <a:rPr lang="en-DE" sz="1800" b="1" dirty="0"/>
              <a:t>atio</a:t>
            </a:r>
            <a:endParaRPr lang="en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Determines the balance between depth and width</a:t>
            </a:r>
            <a:r>
              <a:rPr lang="en-DE" sz="18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 ratio of 1 means that the depth and width are increased proportionally. </a:t>
            </a:r>
            <a:endParaRPr lang="en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 ratio greater than 1 means that the depth is increased more than the width, and vice versa.</a:t>
            </a:r>
            <a:endParaRPr lang="en-DE" sz="1800" dirty="0"/>
          </a:p>
        </p:txBody>
      </p:sp>
    </p:spTree>
    <p:extLst>
      <p:ext uri="{BB962C8B-B14F-4D97-AF65-F5344CB8AC3E}">
        <p14:creationId xmlns:p14="http://schemas.microsoft.com/office/powerpoint/2010/main" val="33168298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62EF15AE-C25C-108A-B72D-C16F442A5DE9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YOLO</a:t>
            </a:r>
            <a:r>
              <a:rPr lang="en-DE" sz="3600" dirty="0">
                <a:ea typeface="+mj-lt"/>
                <a:cs typeface="+mj-lt"/>
              </a:rPr>
              <a:t> V8</a:t>
            </a:r>
            <a:r>
              <a:rPr lang="en-US" sz="3600" dirty="0">
                <a:ea typeface="+mj-lt"/>
                <a:cs typeface="+mj-lt"/>
              </a:rPr>
              <a:t> </a:t>
            </a:r>
            <a:r>
              <a:rPr lang="en-DE" sz="3600" dirty="0">
                <a:ea typeface="+mj-lt"/>
                <a:cs typeface="+mj-lt"/>
              </a:rPr>
              <a:t>Architecture</a:t>
            </a:r>
            <a:endParaRPr lang="de-D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893B10-AC96-0F31-EE7E-39A56E7DA16E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14F30E-11D3-E2BA-1608-4F50EABE3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096" b="74645"/>
          <a:stretch/>
        </p:blipFill>
        <p:spPr>
          <a:xfrm>
            <a:off x="6549658" y="1322444"/>
            <a:ext cx="4693113" cy="3709263"/>
          </a:xfrm>
          <a:prstGeom prst="rect">
            <a:avLst/>
          </a:prstGeom>
        </p:spPr>
      </p:pic>
      <p:sp>
        <p:nvSpPr>
          <p:cNvPr id="11" name="Textfeld 5">
            <a:extLst>
              <a:ext uri="{FF2B5EF4-FFF2-40B4-BE49-F238E27FC236}">
                <a16:creationId xmlns:a16="http://schemas.microsoft.com/office/drawing/2014/main" id="{225452CB-6DCB-A7C0-B19C-705569E2B77A}"/>
              </a:ext>
            </a:extLst>
          </p:cNvPr>
          <p:cNvSpPr txBox="1"/>
          <p:nvPr/>
        </p:nvSpPr>
        <p:spPr>
          <a:xfrm>
            <a:off x="6649503" y="5031707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https://github.com/open-mmlab/mmyolo/tree/main/configs/yolov8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ECC4FDA-6F6B-AB27-0EC2-568BAA2AF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831" y="1322444"/>
            <a:ext cx="5469980" cy="4725430"/>
          </a:xfrm>
        </p:spPr>
        <p:txBody>
          <a:bodyPr vert="horz" lIns="0" tIns="18000" rIns="0" bIns="0" rtlCol="0" anchor="t">
            <a:noAutofit/>
          </a:bodyPr>
          <a:lstStyle/>
          <a:p>
            <a:pPr algn="ctr"/>
            <a:r>
              <a:rPr lang="en-DE" dirty="0"/>
              <a:t> </a:t>
            </a:r>
            <a:r>
              <a:rPr lang="en-IN" b="1" dirty="0"/>
              <a:t>Backbone</a:t>
            </a:r>
            <a:endParaRPr lang="en-DE" b="1" dirty="0"/>
          </a:p>
          <a:p>
            <a:pPr algn="ctr"/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CSP (Cross-Stage Partial)</a:t>
            </a:r>
            <a:r>
              <a:rPr lang="en-US" dirty="0"/>
              <a:t>: </a:t>
            </a:r>
            <a:r>
              <a:rPr lang="en-DE" dirty="0"/>
              <a:t>T</a:t>
            </a:r>
            <a:r>
              <a:rPr lang="en-US" dirty="0"/>
              <a:t>echnique </a:t>
            </a:r>
            <a:r>
              <a:rPr lang="en-DE" dirty="0"/>
              <a:t>to</a:t>
            </a:r>
            <a:r>
              <a:rPr lang="en-US" dirty="0"/>
              <a:t> improve the efficiency of </a:t>
            </a:r>
            <a:r>
              <a:rPr lang="en-DE" dirty="0"/>
              <a:t>a</a:t>
            </a:r>
            <a:r>
              <a:rPr lang="en-US" dirty="0"/>
              <a:t> network by reducing the amount of computation required by splitting the feature maps into two parts, processing them separately, and then concatenating them back together.</a:t>
            </a: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Darknet</a:t>
            </a:r>
            <a:r>
              <a:rPr lang="en-US" dirty="0"/>
              <a:t>: This is a family of neural networks originally designed for object detection. </a:t>
            </a: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P1, P2, P3, P4, and P5</a:t>
            </a:r>
            <a:r>
              <a:rPr lang="en-US" dirty="0"/>
              <a:t> </a:t>
            </a:r>
            <a:r>
              <a:rPr lang="en-DE" dirty="0"/>
              <a:t>are </a:t>
            </a:r>
            <a:r>
              <a:rPr lang="en-US" dirty="0"/>
              <a:t>feature maps </a:t>
            </a:r>
            <a:r>
              <a:rPr lang="en-DE" dirty="0"/>
              <a:t>which </a:t>
            </a:r>
            <a:r>
              <a:rPr lang="en-US" dirty="0"/>
              <a:t>are extracted at different stages of the backbone.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190343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62EF15AE-C25C-108A-B72D-C16F442A5DE9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YOLO</a:t>
            </a:r>
            <a:r>
              <a:rPr lang="en-DE" sz="3600" dirty="0">
                <a:ea typeface="+mj-lt"/>
                <a:cs typeface="+mj-lt"/>
              </a:rPr>
              <a:t> V8</a:t>
            </a:r>
            <a:r>
              <a:rPr lang="en-US" sz="3600" dirty="0">
                <a:ea typeface="+mj-lt"/>
                <a:cs typeface="+mj-lt"/>
              </a:rPr>
              <a:t> </a:t>
            </a:r>
            <a:r>
              <a:rPr lang="en-DE" sz="3600" dirty="0">
                <a:ea typeface="+mj-lt"/>
                <a:cs typeface="+mj-lt"/>
              </a:rPr>
              <a:t>Architecture</a:t>
            </a:r>
            <a:endParaRPr lang="de-D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893B10-AC96-0F31-EE7E-39A56E7DA16E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14F30E-11D3-E2BA-1608-4F50EABE3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" t="23709" r="72705" b="343"/>
          <a:stretch/>
        </p:blipFill>
        <p:spPr>
          <a:xfrm>
            <a:off x="9253439" y="1009283"/>
            <a:ext cx="2098977" cy="5183311"/>
          </a:xfrm>
          <a:prstGeom prst="rect">
            <a:avLst/>
          </a:prstGeom>
        </p:spPr>
      </p:pic>
      <p:sp>
        <p:nvSpPr>
          <p:cNvPr id="11" name="Textfeld 5">
            <a:extLst>
              <a:ext uri="{FF2B5EF4-FFF2-40B4-BE49-F238E27FC236}">
                <a16:creationId xmlns:a16="http://schemas.microsoft.com/office/drawing/2014/main" id="{225452CB-6DCB-A7C0-B19C-705569E2B77A}"/>
              </a:ext>
            </a:extLst>
          </p:cNvPr>
          <p:cNvSpPr txBox="1"/>
          <p:nvPr/>
        </p:nvSpPr>
        <p:spPr>
          <a:xfrm>
            <a:off x="8445667" y="6192594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https://github.com/open-mmlab/mmyolo/tree/main/configs/yolov8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ECC4FDA-6F6B-AB27-0EC2-568BAA2AF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830" y="1322444"/>
            <a:ext cx="8357559" cy="4870150"/>
          </a:xfrm>
        </p:spPr>
        <p:txBody>
          <a:bodyPr vert="horz" lIns="0" tIns="18000" rIns="0" bIns="0" rtlCol="0" anchor="t">
            <a:noAutofit/>
          </a:bodyPr>
          <a:lstStyle/>
          <a:p>
            <a:pPr algn="ctr"/>
            <a:r>
              <a:rPr lang="en-DE" dirty="0"/>
              <a:t> </a:t>
            </a:r>
            <a:r>
              <a:rPr lang="en-IN" b="1" dirty="0"/>
              <a:t>Backbone</a:t>
            </a:r>
            <a:endParaRPr lang="en-DE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Stem Layer</a:t>
            </a:r>
            <a:r>
              <a:rPr lang="en-US" dirty="0"/>
              <a:t>: </a:t>
            </a:r>
            <a:r>
              <a:rPr lang="en-DE" dirty="0"/>
              <a:t>I</a:t>
            </a:r>
            <a:r>
              <a:rPr lang="en-IN" dirty="0"/>
              <a:t>nitial layer</a:t>
            </a:r>
            <a:r>
              <a:rPr lang="en-DE" dirty="0"/>
              <a:t> which extract</a:t>
            </a:r>
            <a:r>
              <a:rPr lang="en-US" dirty="0"/>
              <a:t> basic features from the input image</a:t>
            </a:r>
            <a:r>
              <a:rPr lang="en-D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Stage</a:t>
            </a:r>
            <a:r>
              <a:rPr lang="en-DE" b="1" dirty="0"/>
              <a:t> Layers</a:t>
            </a:r>
            <a:r>
              <a:rPr lang="en-US" dirty="0"/>
              <a:t>: Each stage </a:t>
            </a:r>
            <a:r>
              <a:rPr lang="en-DE" dirty="0"/>
              <a:t>layer </a:t>
            </a:r>
            <a:r>
              <a:rPr lang="en-US" dirty="0"/>
              <a:t>is a block of layers that processes the feature maps from the previous stage.</a:t>
            </a:r>
            <a:r>
              <a:rPr lang="en-DE" dirty="0"/>
              <a:t> </a:t>
            </a:r>
            <a:r>
              <a:rPr lang="en-US" dirty="0"/>
              <a:t>The stages become progressively more complex, extracting higher-level features.</a:t>
            </a: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CSPLayer</a:t>
            </a:r>
            <a:r>
              <a:rPr lang="en-DE" b="1" dirty="0"/>
              <a:t>_</a:t>
            </a:r>
            <a:r>
              <a:rPr lang="en-US" b="1" dirty="0"/>
              <a:t>2Conv</a:t>
            </a:r>
            <a:r>
              <a:rPr lang="en-DE" dirty="0"/>
              <a:t>:</a:t>
            </a:r>
            <a:r>
              <a:rPr lang="en-US" dirty="0"/>
              <a:t> This layer is a combination of two convolutional layers and a concatenation operation.</a:t>
            </a: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b="1" dirty="0"/>
              <a:t>ConvModule: </a:t>
            </a:r>
            <a:r>
              <a:rPr lang="en-US" dirty="0"/>
              <a:t>This layer is a basic building block of the network, consisting of a convolutional layer, a batch normalization layer, and an activation function</a:t>
            </a:r>
            <a:r>
              <a:rPr lang="en-D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SPPF</a:t>
            </a:r>
            <a:r>
              <a:rPr lang="en-DE" b="1" dirty="0"/>
              <a:t>: </a:t>
            </a:r>
            <a:r>
              <a:rPr lang="en-US" dirty="0"/>
              <a:t>This layer is a spatial pyramid pooling layer that helps the network capture features at different scales.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650311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62EF15AE-C25C-108A-B72D-C16F442A5DE9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YOLO</a:t>
            </a:r>
            <a:r>
              <a:rPr lang="en-DE" sz="3600" dirty="0">
                <a:ea typeface="+mj-lt"/>
                <a:cs typeface="+mj-lt"/>
              </a:rPr>
              <a:t> V8</a:t>
            </a:r>
            <a:r>
              <a:rPr lang="en-US" sz="3600" dirty="0">
                <a:ea typeface="+mj-lt"/>
                <a:cs typeface="+mj-lt"/>
              </a:rPr>
              <a:t> </a:t>
            </a:r>
            <a:r>
              <a:rPr lang="en-DE" sz="3600" dirty="0">
                <a:ea typeface="+mj-lt"/>
                <a:cs typeface="+mj-lt"/>
              </a:rPr>
              <a:t>Architecture</a:t>
            </a:r>
            <a:endParaRPr lang="de-D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893B10-AC96-0F31-EE7E-39A56E7DA16E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14F30E-11D3-E2BA-1608-4F50EABE3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1" t="2796" r="51811" b="83811"/>
          <a:stretch/>
        </p:blipFill>
        <p:spPr>
          <a:xfrm>
            <a:off x="7066402" y="2951747"/>
            <a:ext cx="4448781" cy="2399542"/>
          </a:xfrm>
          <a:prstGeom prst="rect">
            <a:avLst/>
          </a:prstGeom>
        </p:spPr>
      </p:pic>
      <p:sp>
        <p:nvSpPr>
          <p:cNvPr id="11" name="Textfeld 5">
            <a:extLst>
              <a:ext uri="{FF2B5EF4-FFF2-40B4-BE49-F238E27FC236}">
                <a16:creationId xmlns:a16="http://schemas.microsoft.com/office/drawing/2014/main" id="{225452CB-6DCB-A7C0-B19C-705569E2B77A}"/>
              </a:ext>
            </a:extLst>
          </p:cNvPr>
          <p:cNvSpPr txBox="1"/>
          <p:nvPr/>
        </p:nvSpPr>
        <p:spPr>
          <a:xfrm>
            <a:off x="7066402" y="5355921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https://github.com/open-mmlab/mmyolo/tree/main/configs/yolov8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ECC4FDA-6F6B-AB27-0EC2-568BAA2AF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830" y="1322444"/>
            <a:ext cx="6256044" cy="4870150"/>
          </a:xfrm>
        </p:spPr>
        <p:txBody>
          <a:bodyPr vert="horz" lIns="0" tIns="18000" rIns="0" bIns="0" rtlCol="0" anchor="t">
            <a:noAutofit/>
          </a:bodyPr>
          <a:lstStyle/>
          <a:p>
            <a:pPr algn="ctr"/>
            <a:r>
              <a:rPr lang="en-DE" dirty="0"/>
              <a:t> </a:t>
            </a:r>
            <a:r>
              <a:rPr lang="en-DE" b="1" dirty="0"/>
              <a:t>Neck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Feature Pyramid Network (FPN)</a:t>
            </a:r>
            <a:r>
              <a:rPr lang="en-US" dirty="0"/>
              <a:t>: </a:t>
            </a:r>
            <a:r>
              <a:rPr lang="en-DE" dirty="0"/>
              <a:t>T</a:t>
            </a:r>
            <a:r>
              <a:rPr lang="en-US" dirty="0"/>
              <a:t>o </a:t>
            </a:r>
            <a:r>
              <a:rPr lang="en-DE" dirty="0"/>
              <a:t>take and </a:t>
            </a:r>
            <a:r>
              <a:rPr lang="en-US" dirty="0"/>
              <a:t>combine features from different layers of the backbone</a:t>
            </a:r>
            <a:r>
              <a:rPr lang="en-DE" dirty="0"/>
              <a:t> and upscale them to common resolution to create </a:t>
            </a:r>
            <a:r>
              <a:rPr lang="en-IN" dirty="0"/>
              <a:t>multi-scale feature</a:t>
            </a:r>
            <a:r>
              <a:rPr lang="en-US" dirty="0"/>
              <a:t>.</a:t>
            </a:r>
            <a:r>
              <a:rPr lang="en-DE" dirty="0"/>
              <a:t> Input: </a:t>
            </a:r>
            <a:r>
              <a:rPr lang="en-US" dirty="0"/>
              <a:t>Feature maps from multiple stages of the backbone</a:t>
            </a:r>
            <a:r>
              <a:rPr lang="en-DE" dirty="0"/>
              <a:t>. Output: </a:t>
            </a:r>
            <a:r>
              <a:rPr lang="en-US" dirty="0"/>
              <a:t>Multi-scale feature maps that have been used to retain information</a:t>
            </a:r>
            <a:r>
              <a:rPr lang="en-D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/>
              <a:t>Path Aggregation Network (PAN</a:t>
            </a:r>
            <a:r>
              <a:rPr lang="en-US" b="1" dirty="0"/>
              <a:t>)</a:t>
            </a:r>
            <a:r>
              <a:rPr lang="en-US" dirty="0"/>
              <a:t>: </a:t>
            </a:r>
            <a:r>
              <a:rPr lang="en-DE" dirty="0"/>
              <a:t>R</a:t>
            </a:r>
            <a:r>
              <a:rPr lang="en-US" dirty="0"/>
              <a:t>efines the multi-scale features generated by the FPN</a:t>
            </a:r>
            <a:r>
              <a:rPr lang="en-DE" dirty="0"/>
              <a:t>.</a:t>
            </a:r>
            <a:r>
              <a:rPr lang="en-US" dirty="0"/>
              <a:t> </a:t>
            </a:r>
            <a:r>
              <a:rPr lang="en-DE" dirty="0"/>
              <a:t>It </a:t>
            </a:r>
            <a:r>
              <a:rPr lang="en-US" dirty="0"/>
              <a:t>involves convolutional layers and </a:t>
            </a:r>
            <a:r>
              <a:rPr lang="en-US" dirty="0" err="1"/>
              <a:t>upsampling</a:t>
            </a:r>
            <a:r>
              <a:rPr lang="en-US" dirty="0"/>
              <a:t>/downsampling to ensure feature alignment.</a:t>
            </a:r>
            <a:r>
              <a:rPr lang="en-DE" dirty="0"/>
              <a:t> Input: </a:t>
            </a:r>
            <a:r>
              <a:rPr lang="en-IN" dirty="0"/>
              <a:t>FPN feature maps</a:t>
            </a:r>
            <a:r>
              <a:rPr lang="en-DE" dirty="0"/>
              <a:t>. Output: </a:t>
            </a:r>
            <a:r>
              <a:rPr lang="en-US" dirty="0"/>
              <a:t>Refined feature maps that incorporate information from both shallow and deep layers, improving object detection</a:t>
            </a:r>
            <a:r>
              <a:rPr lang="en-DE" dirty="0"/>
              <a:t>.</a:t>
            </a:r>
            <a:endParaRPr lang="en-DE" b="1" dirty="0"/>
          </a:p>
        </p:txBody>
      </p:sp>
    </p:spTree>
    <p:extLst>
      <p:ext uri="{BB962C8B-B14F-4D97-AF65-F5344CB8AC3E}">
        <p14:creationId xmlns:p14="http://schemas.microsoft.com/office/powerpoint/2010/main" val="31472082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62EF15AE-C25C-108A-B72D-C16F442A5DE9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YOLO</a:t>
            </a:r>
            <a:r>
              <a:rPr lang="en-DE" sz="3600" dirty="0">
                <a:ea typeface="+mj-lt"/>
                <a:cs typeface="+mj-lt"/>
              </a:rPr>
              <a:t> V8</a:t>
            </a:r>
            <a:r>
              <a:rPr lang="en-US" sz="3600" dirty="0">
                <a:ea typeface="+mj-lt"/>
                <a:cs typeface="+mj-lt"/>
              </a:rPr>
              <a:t> </a:t>
            </a:r>
            <a:r>
              <a:rPr lang="en-DE" sz="3600" dirty="0">
                <a:ea typeface="+mj-lt"/>
                <a:cs typeface="+mj-lt"/>
              </a:rPr>
              <a:t>Architecture</a:t>
            </a:r>
            <a:endParaRPr lang="de-D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893B10-AC96-0F31-EE7E-39A56E7DA16E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14F30E-11D3-E2BA-1608-4F50EABE3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71" t="50000" r="26937" b="332"/>
          <a:stretch/>
        </p:blipFill>
        <p:spPr>
          <a:xfrm>
            <a:off x="7227043" y="1322444"/>
            <a:ext cx="4523459" cy="4185425"/>
          </a:xfrm>
          <a:prstGeom prst="rect">
            <a:avLst/>
          </a:prstGeom>
        </p:spPr>
      </p:pic>
      <p:sp>
        <p:nvSpPr>
          <p:cNvPr id="11" name="Textfeld 5">
            <a:extLst>
              <a:ext uri="{FF2B5EF4-FFF2-40B4-BE49-F238E27FC236}">
                <a16:creationId xmlns:a16="http://schemas.microsoft.com/office/drawing/2014/main" id="{225452CB-6DCB-A7C0-B19C-705569E2B77A}"/>
              </a:ext>
            </a:extLst>
          </p:cNvPr>
          <p:cNvSpPr txBox="1"/>
          <p:nvPr/>
        </p:nvSpPr>
        <p:spPr>
          <a:xfrm>
            <a:off x="7227043" y="5507869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https://github.com/open-mmlab/mmyolo/tree/main/configs/yolov8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ECC4FDA-6F6B-AB27-0EC2-568BAA2AF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830" y="1322444"/>
            <a:ext cx="6408444" cy="4870150"/>
          </a:xfrm>
        </p:spPr>
        <p:txBody>
          <a:bodyPr vert="horz" lIns="0" tIns="18000" rIns="0" bIns="0" rtlCol="0" anchor="t">
            <a:noAutofit/>
          </a:bodyPr>
          <a:lstStyle/>
          <a:p>
            <a:pPr algn="ctr"/>
            <a:r>
              <a:rPr lang="en-DE" dirty="0"/>
              <a:t> </a:t>
            </a:r>
            <a:r>
              <a:rPr lang="en-DE" b="1" dirty="0"/>
              <a:t>Neck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TopDown Layer </a:t>
            </a:r>
            <a:r>
              <a:rPr lang="en-DE" b="1" dirty="0"/>
              <a:t>2</a:t>
            </a:r>
            <a:r>
              <a:rPr lang="en-US" dirty="0"/>
              <a:t>: This layer upsamples the feature maps received from the deeper layers</a:t>
            </a:r>
            <a:r>
              <a:rPr lang="en-DE" dirty="0"/>
              <a:t>(Stage 4)</a:t>
            </a:r>
            <a:r>
              <a:rPr lang="en-US" dirty="0"/>
              <a:t> of the backbone</a:t>
            </a:r>
            <a:r>
              <a:rPr lang="en-DE" dirty="0"/>
              <a:t> and combine/concatenate them to layer(Stage 3).</a:t>
            </a:r>
            <a:r>
              <a:rPr lang="en-US" dirty="0"/>
              <a:t> By merging high-level features with finer details from shallower layers, this layer helps retain important spatial information that is critical for detecting smaller objects.</a:t>
            </a: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TopDown Layer </a:t>
            </a:r>
            <a:r>
              <a:rPr lang="en-DE" b="1" dirty="0"/>
              <a:t>1</a:t>
            </a:r>
            <a:r>
              <a:rPr lang="en-US" dirty="0"/>
              <a:t>:</a:t>
            </a:r>
            <a:r>
              <a:rPr lang="en-DE" dirty="0"/>
              <a:t> </a:t>
            </a:r>
            <a:r>
              <a:rPr lang="en-US" dirty="0"/>
              <a:t>Similar to TopDown Layer </a:t>
            </a:r>
            <a:r>
              <a:rPr lang="en-DE" dirty="0"/>
              <a:t>2</a:t>
            </a:r>
            <a:r>
              <a:rPr lang="en-US" dirty="0"/>
              <a:t>, </a:t>
            </a:r>
            <a:r>
              <a:rPr lang="en-DE" dirty="0"/>
              <a:t>but</a:t>
            </a:r>
            <a:r>
              <a:rPr lang="en-US" dirty="0"/>
              <a:t> layer upsamples features from another deeper layer (</a:t>
            </a:r>
            <a:r>
              <a:rPr lang="en-DE" dirty="0"/>
              <a:t>S</a:t>
            </a:r>
            <a:r>
              <a:rPr lang="en-US" dirty="0"/>
              <a:t>tage 3)</a:t>
            </a:r>
            <a:r>
              <a:rPr lang="en-DE" dirty="0"/>
              <a:t> and combine/concatenate them to layer(Stage 2). E</a:t>
            </a:r>
            <a:r>
              <a:rPr lang="en-US" dirty="0" err="1"/>
              <a:t>nhance</a:t>
            </a:r>
            <a:r>
              <a:rPr lang="en-US" dirty="0"/>
              <a:t> the multi-scale feature representation further, allowing the model to effectively detect small, medium, and large objects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157668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el 15">
            <a:extLst>
              <a:ext uri="{FF2B5EF4-FFF2-40B4-BE49-F238E27FC236}">
                <a16:creationId xmlns:a16="http://schemas.microsoft.com/office/drawing/2014/main" id="{D9DE7D2C-96AE-44F1-847D-E4B481E27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92456"/>
            <a:ext cx="2231920" cy="432000"/>
          </a:xfrm>
        </p:spPr>
        <p:txBody>
          <a:bodyPr/>
          <a:lstStyle/>
          <a:p>
            <a:r>
              <a:rPr lang="en-DE" sz="3600" dirty="0"/>
              <a:t>Overview</a:t>
            </a:r>
            <a:endParaRPr lang="de-DE" sz="36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CF1396-C05B-413C-9603-CD91C2D59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1888784"/>
            <a:ext cx="6552728" cy="3324900"/>
          </a:xfrm>
        </p:spPr>
        <p:txBody>
          <a:bodyPr vert="horz" lIns="0" tIns="0" rIns="0" bIns="0" rtlCol="0" anchor="t">
            <a:noAutofit/>
          </a:bodyPr>
          <a:lstStyle/>
          <a:p>
            <a:pPr marL="457200" indent="-457200">
              <a:buAutoNum type="arabicPeriod"/>
            </a:pPr>
            <a:r>
              <a:rPr lang="en-DE" sz="2800" dirty="0">
                <a:ea typeface="Calibri"/>
                <a:cs typeface="Calibri"/>
              </a:rPr>
              <a:t>Introduction &amp; Objective</a:t>
            </a:r>
          </a:p>
          <a:p>
            <a:pPr marL="457200" indent="-457200">
              <a:buAutoNum type="arabicPeriod"/>
            </a:pPr>
            <a:r>
              <a:rPr lang="en-DE" sz="2800" dirty="0">
                <a:ea typeface="Calibri"/>
                <a:cs typeface="Calibri"/>
              </a:rPr>
              <a:t>Detection Algorithms</a:t>
            </a:r>
          </a:p>
          <a:p>
            <a:pPr marL="457200" indent="-457200">
              <a:buAutoNum type="arabicPeriod"/>
            </a:pPr>
            <a:r>
              <a:rPr lang="en-DE" sz="2800" dirty="0">
                <a:ea typeface="Calibri"/>
                <a:cs typeface="Calibri"/>
              </a:rPr>
              <a:t>Workflow</a:t>
            </a:r>
            <a:endParaRPr lang="de-DE" sz="2800" dirty="0"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DE" sz="2800" dirty="0">
                <a:ea typeface="+mn-lt"/>
                <a:cs typeface="+mn-lt"/>
              </a:rPr>
              <a:t>Dataset Exploration &amp; Training Insights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DE" sz="2800" dirty="0">
                <a:ea typeface="+mn-lt"/>
                <a:cs typeface="+mn-lt"/>
              </a:rPr>
              <a:t>Observations from Integration Meeting</a:t>
            </a:r>
          </a:p>
          <a:p>
            <a:pPr marL="457200" indent="-457200">
              <a:buAutoNum type="arabicPeriod"/>
            </a:pPr>
            <a:r>
              <a:rPr lang="en-DE" sz="2800" dirty="0">
                <a:ea typeface="+mn-lt"/>
                <a:cs typeface="+mn-lt"/>
              </a:rPr>
              <a:t>Challenges &amp; Key Insights</a:t>
            </a:r>
            <a:endParaRPr lang="de-DE" sz="2800" dirty="0">
              <a:ea typeface="Calibri"/>
              <a:cs typeface="Calibri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311AAD2-A377-4788-9F24-A5FAA9110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310E-17C9-4614-969A-0BA89EF75F14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1919BEDB-ECA1-4384-995C-7EC776077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3131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62EF15AE-C25C-108A-B72D-C16F442A5DE9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YOLO</a:t>
            </a:r>
            <a:r>
              <a:rPr lang="en-DE" sz="3600" dirty="0">
                <a:ea typeface="+mj-lt"/>
                <a:cs typeface="+mj-lt"/>
              </a:rPr>
              <a:t> V8</a:t>
            </a:r>
            <a:r>
              <a:rPr lang="en-US" sz="3600" dirty="0">
                <a:ea typeface="+mj-lt"/>
                <a:cs typeface="+mj-lt"/>
              </a:rPr>
              <a:t> </a:t>
            </a:r>
            <a:r>
              <a:rPr lang="en-DE" sz="3600" dirty="0">
                <a:ea typeface="+mj-lt"/>
                <a:cs typeface="+mj-lt"/>
              </a:rPr>
              <a:t>Architecture</a:t>
            </a:r>
            <a:endParaRPr lang="de-D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893B10-AC96-0F31-EE7E-39A56E7DA16E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14F30E-11D3-E2BA-1608-4F50EABE3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58" t="50000" r="26937" b="332"/>
          <a:stretch/>
        </p:blipFill>
        <p:spPr>
          <a:xfrm>
            <a:off x="7259052" y="1044144"/>
            <a:ext cx="3072063" cy="4933006"/>
          </a:xfrm>
          <a:prstGeom prst="rect">
            <a:avLst/>
          </a:prstGeom>
        </p:spPr>
      </p:pic>
      <p:sp>
        <p:nvSpPr>
          <p:cNvPr id="11" name="Textfeld 5">
            <a:extLst>
              <a:ext uri="{FF2B5EF4-FFF2-40B4-BE49-F238E27FC236}">
                <a16:creationId xmlns:a16="http://schemas.microsoft.com/office/drawing/2014/main" id="{225452CB-6DCB-A7C0-B19C-705569E2B77A}"/>
              </a:ext>
            </a:extLst>
          </p:cNvPr>
          <p:cNvSpPr txBox="1"/>
          <p:nvPr/>
        </p:nvSpPr>
        <p:spPr>
          <a:xfrm>
            <a:off x="7146263" y="5977150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https://github.com/open-mmlab/mmyolo/tree/main/configs/yolov8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ECC4FDA-6F6B-AB27-0EC2-568BAA2AF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830" y="1322444"/>
            <a:ext cx="6408444" cy="4870150"/>
          </a:xfrm>
        </p:spPr>
        <p:txBody>
          <a:bodyPr vert="horz" lIns="0" tIns="18000" rIns="0" bIns="0" rtlCol="0" anchor="t">
            <a:noAutofit/>
          </a:bodyPr>
          <a:lstStyle/>
          <a:p>
            <a:pPr algn="ctr"/>
            <a:r>
              <a:rPr lang="en-DE" dirty="0"/>
              <a:t> </a:t>
            </a:r>
            <a:r>
              <a:rPr lang="en-DE" b="1" dirty="0"/>
              <a:t>Neck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Down</a:t>
            </a:r>
            <a:r>
              <a:rPr lang="en-DE" b="1" dirty="0"/>
              <a:t> S</a:t>
            </a:r>
            <a:r>
              <a:rPr lang="en-US" b="1" dirty="0"/>
              <a:t>ample</a:t>
            </a:r>
            <a:r>
              <a:rPr lang="en-DE" b="1" dirty="0"/>
              <a:t> </a:t>
            </a:r>
            <a:r>
              <a:rPr lang="en-US" b="1" dirty="0"/>
              <a:t>0</a:t>
            </a:r>
            <a:r>
              <a:rPr lang="en-US" dirty="0"/>
              <a:t>: Reduces spatial dimensions of early-stage features</a:t>
            </a:r>
            <a:r>
              <a:rPr lang="en-DE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b="1" dirty="0"/>
              <a:t>Bottom Up Layer 0</a:t>
            </a:r>
            <a:r>
              <a:rPr lang="en-DE" dirty="0"/>
              <a:t>: </a:t>
            </a:r>
            <a:r>
              <a:rPr lang="en-US" dirty="0"/>
              <a:t>Processes and refines low-level features.</a:t>
            </a: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Down</a:t>
            </a:r>
            <a:r>
              <a:rPr lang="en-DE" b="1" dirty="0"/>
              <a:t> S</a:t>
            </a:r>
            <a:r>
              <a:rPr lang="en-US" b="1" dirty="0"/>
              <a:t>ample</a:t>
            </a:r>
            <a:r>
              <a:rPr lang="en-DE" b="1" dirty="0"/>
              <a:t> 1</a:t>
            </a:r>
            <a:r>
              <a:rPr lang="en-US" dirty="0"/>
              <a:t>: Performs further downsampling of deeper feature maps.</a:t>
            </a: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b="1" dirty="0"/>
              <a:t>Bottom Up Layer 1</a:t>
            </a:r>
            <a:r>
              <a:rPr lang="en-DE" dirty="0"/>
              <a:t>: </a:t>
            </a:r>
            <a:r>
              <a:rPr lang="en-US" dirty="0"/>
              <a:t>Processes features from deeper stages.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837729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21</a:t>
            </a:fld>
            <a:endParaRPr lang="de-DE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62EF15AE-C25C-108A-B72D-C16F442A5DE9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YOLO</a:t>
            </a:r>
            <a:r>
              <a:rPr lang="en-DE" sz="3600" dirty="0">
                <a:ea typeface="+mj-lt"/>
                <a:cs typeface="+mj-lt"/>
              </a:rPr>
              <a:t> V8</a:t>
            </a:r>
            <a:r>
              <a:rPr lang="en-US" sz="3600" dirty="0">
                <a:ea typeface="+mj-lt"/>
                <a:cs typeface="+mj-lt"/>
              </a:rPr>
              <a:t> </a:t>
            </a:r>
            <a:r>
              <a:rPr lang="en-DE" sz="3600" dirty="0">
                <a:ea typeface="+mj-lt"/>
                <a:cs typeface="+mj-lt"/>
              </a:rPr>
              <a:t>Architecture</a:t>
            </a:r>
            <a:endParaRPr lang="de-D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893B10-AC96-0F31-EE7E-39A56E7DA16E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14F30E-11D3-E2BA-1608-4F50EABE3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20" t="49980" r="538" b="634"/>
          <a:stretch/>
        </p:blipFill>
        <p:spPr>
          <a:xfrm>
            <a:off x="7214451" y="1072131"/>
            <a:ext cx="4423719" cy="4905011"/>
          </a:xfrm>
          <a:prstGeom prst="rect">
            <a:avLst/>
          </a:prstGeom>
        </p:spPr>
      </p:pic>
      <p:sp>
        <p:nvSpPr>
          <p:cNvPr id="11" name="Textfeld 5">
            <a:extLst>
              <a:ext uri="{FF2B5EF4-FFF2-40B4-BE49-F238E27FC236}">
                <a16:creationId xmlns:a16="http://schemas.microsoft.com/office/drawing/2014/main" id="{225452CB-6DCB-A7C0-B19C-705569E2B77A}"/>
              </a:ext>
            </a:extLst>
          </p:cNvPr>
          <p:cNvSpPr txBox="1"/>
          <p:nvPr/>
        </p:nvSpPr>
        <p:spPr>
          <a:xfrm>
            <a:off x="7146263" y="5977150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https://github.com/open-mmlab/mmyolo/tree/main/configs/yolov8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ECC4FDA-6F6B-AB27-0EC2-568BAA2AF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830" y="1322444"/>
            <a:ext cx="6408444" cy="4870150"/>
          </a:xfrm>
        </p:spPr>
        <p:txBody>
          <a:bodyPr vert="horz" lIns="0" tIns="18000" rIns="0" bIns="0" rtlCol="0" anchor="t">
            <a:noAutofit/>
          </a:bodyPr>
          <a:lstStyle/>
          <a:p>
            <a:pPr algn="ctr"/>
            <a:r>
              <a:rPr lang="en-DE" dirty="0"/>
              <a:t> </a:t>
            </a:r>
            <a:r>
              <a:rPr lang="en-DE" b="1" dirty="0"/>
              <a:t>Head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80x80x256w</a:t>
            </a:r>
            <a:r>
              <a:rPr lang="en-US" dirty="0"/>
              <a:t>: High resolution, captures fine details, smaller receptive field.</a:t>
            </a:r>
            <a:r>
              <a:rPr lang="en-DE" dirty="0"/>
              <a:t> Objects detected are </a:t>
            </a:r>
            <a:r>
              <a:rPr lang="en-US" dirty="0"/>
              <a:t>Small objects (e.g., cups, phones)</a:t>
            </a: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b="1" dirty="0"/>
              <a:t>40x40x512w</a:t>
            </a:r>
            <a:r>
              <a:rPr lang="en-DE" dirty="0"/>
              <a:t>: </a:t>
            </a:r>
            <a:r>
              <a:rPr lang="en-US" dirty="0"/>
              <a:t>Medium resolution, balances detail and context.</a:t>
            </a:r>
            <a:r>
              <a:rPr lang="en-DE" dirty="0"/>
              <a:t> Objects detected are </a:t>
            </a:r>
            <a:r>
              <a:rPr lang="en-US" dirty="0"/>
              <a:t>Medium-sized objects (e.g., cars, bikes)</a:t>
            </a: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20x20x512w</a:t>
            </a:r>
            <a:r>
              <a:rPr lang="en-US" dirty="0"/>
              <a:t>: Low resolution, captures global information, larger receptive field.</a:t>
            </a:r>
            <a:r>
              <a:rPr lang="en-DE" dirty="0"/>
              <a:t> Objects detected are </a:t>
            </a:r>
            <a:r>
              <a:rPr lang="en-US" dirty="0"/>
              <a:t>Large objects (e.g., people, buildings)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8601763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049CD5B-E723-4D8D-B2E6-FCE1736FCF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0" tIns="18000" rIns="0" bIns="0" rtlCol="0" anchor="t">
            <a:noAutofit/>
          </a:bodyPr>
          <a:lstStyle/>
          <a:p>
            <a:r>
              <a:rPr lang="en-DE" dirty="0">
                <a:ea typeface="Calibri"/>
                <a:cs typeface="Calibri"/>
              </a:rPr>
              <a:t>3</a:t>
            </a:r>
            <a:endParaRPr lang="de-DE" dirty="0">
              <a:ea typeface="Calibri"/>
              <a:cs typeface="Calibri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A69D48-1EAD-470A-ADA2-6F6972B2DFB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9840416" y="6453352"/>
            <a:ext cx="1512000" cy="144000"/>
          </a:xfrm>
        </p:spPr>
        <p:txBody>
          <a:bodyPr/>
          <a:lstStyle/>
          <a:p>
            <a:fld id="{DE5779BD-63CC-4A2B-9ED4-8F4381CAA9B9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6FA59E97-D43B-4E8F-9BEA-811902F7C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7000"/>
              </a:lnSpc>
              <a:spcBef>
                <a:spcPts val="1400"/>
              </a:spcBef>
            </a:pPr>
            <a:r>
              <a:rPr lang="en-DE" dirty="0">
                <a:ea typeface="+mn-lt"/>
                <a:cs typeface="+mn-lt"/>
              </a:rPr>
              <a:t>Workflow</a:t>
            </a:r>
            <a:endParaRPr lang="de-DE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959943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23</a:t>
            </a:fld>
            <a:endParaRPr lang="de-DE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677A676-2E23-1362-0599-934651FAE499}"/>
              </a:ext>
            </a:extLst>
          </p:cNvPr>
          <p:cNvSpPr txBox="1">
            <a:spLocks/>
          </p:cNvSpPr>
          <p:nvPr/>
        </p:nvSpPr>
        <p:spPr>
          <a:xfrm>
            <a:off x="552616" y="1412733"/>
            <a:ext cx="5328000" cy="4484193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E" sz="2600" b="1" dirty="0">
                <a:ea typeface="+mn-lt"/>
                <a:cs typeface="+mn-lt"/>
              </a:rPr>
              <a:t>Step 1: Collect required images</a:t>
            </a:r>
          </a:p>
          <a:p>
            <a:endParaRPr lang="en-DE" sz="2600" b="1" dirty="0">
              <a:ea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sz="2600" dirty="0">
                <a:ea typeface="+mn-lt"/>
                <a:cs typeface="+mn-lt"/>
              </a:rPr>
              <a:t>We have considered various images from multiple sources.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sz="2600" dirty="0">
                <a:ea typeface="+mn-lt"/>
                <a:cs typeface="+mn-lt"/>
              </a:rPr>
              <a:t>We used an online dataset named SDC(Stacked Carton Dataset), a </a:t>
            </a:r>
            <a:r>
              <a:rPr lang="en-US" sz="2600" dirty="0">
                <a:ea typeface="+mn-lt"/>
                <a:cs typeface="+mn-lt"/>
              </a:rPr>
              <a:t>large-scale carton dataset for the research community</a:t>
            </a:r>
            <a:r>
              <a:rPr lang="en-DE" sz="2600" dirty="0">
                <a:ea typeface="+mn-lt"/>
                <a:cs typeface="+mn-lt"/>
              </a:rPr>
              <a:t> from GitHub.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3. Workflow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Workflow</a:t>
            </a:r>
            <a:endParaRPr lang="de-DE" sz="32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425BB44-1672-64F0-AEDE-B48C8C9C0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8986" y="1672258"/>
            <a:ext cx="5383046" cy="3513484"/>
          </a:xfrm>
          <a:prstGeom prst="rect">
            <a:avLst/>
          </a:prstGeom>
        </p:spPr>
      </p:pic>
      <p:sp>
        <p:nvSpPr>
          <p:cNvPr id="19" name="Textfeld 5">
            <a:extLst>
              <a:ext uri="{FF2B5EF4-FFF2-40B4-BE49-F238E27FC236}">
                <a16:creationId xmlns:a16="http://schemas.microsoft.com/office/drawing/2014/main" id="{AC063D98-9244-7896-6EDD-1C298EA0B618}"/>
              </a:ext>
            </a:extLst>
          </p:cNvPr>
          <p:cNvSpPr txBox="1"/>
          <p:nvPr/>
        </p:nvSpPr>
        <p:spPr>
          <a:xfrm>
            <a:off x="6096000" y="5185742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https://arxiv.org/pdf/2102.12808</a:t>
            </a:r>
          </a:p>
        </p:txBody>
      </p:sp>
    </p:spTree>
    <p:extLst>
      <p:ext uri="{BB962C8B-B14F-4D97-AF65-F5344CB8AC3E}">
        <p14:creationId xmlns:p14="http://schemas.microsoft.com/office/powerpoint/2010/main" val="2422493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24</a:t>
            </a:fld>
            <a:endParaRPr lang="de-DE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677A676-2E23-1362-0599-934651FAE499}"/>
              </a:ext>
            </a:extLst>
          </p:cNvPr>
          <p:cNvSpPr txBox="1">
            <a:spLocks/>
          </p:cNvSpPr>
          <p:nvPr/>
        </p:nvSpPr>
        <p:spPr>
          <a:xfrm>
            <a:off x="552616" y="1412733"/>
            <a:ext cx="5328000" cy="4484193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E" sz="2600" b="1" dirty="0">
                <a:ea typeface="+mn-lt"/>
                <a:cs typeface="+mn-lt"/>
              </a:rPr>
              <a:t>Step 2: </a:t>
            </a:r>
            <a:r>
              <a:rPr lang="en-US" sz="2600" b="1" dirty="0">
                <a:ea typeface="+mn-lt"/>
                <a:cs typeface="+mn-lt"/>
              </a:rPr>
              <a:t>Label the required objects in the images with required classes (using annotation/segmentation tools)</a:t>
            </a:r>
          </a:p>
          <a:p>
            <a:endParaRPr lang="en-DE" sz="2600" b="1" dirty="0">
              <a:ea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sz="2600" dirty="0">
                <a:ea typeface="+mn-lt"/>
                <a:cs typeface="+mn-lt"/>
              </a:rPr>
              <a:t>We have used Roboflow to annotate the packets in the images.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sz="2600" dirty="0">
                <a:ea typeface="+mn-lt"/>
                <a:cs typeface="+mn-lt"/>
              </a:rPr>
              <a:t>Utilized the already existing JSON file with the annotations/labels and converted to .txt file.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3. Workflow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Workflow</a:t>
            </a:r>
            <a:endParaRPr lang="de-DE" sz="3200" dirty="0"/>
          </a:p>
        </p:txBody>
      </p:sp>
      <p:sp>
        <p:nvSpPr>
          <p:cNvPr id="19" name="Textfeld 5">
            <a:extLst>
              <a:ext uri="{FF2B5EF4-FFF2-40B4-BE49-F238E27FC236}">
                <a16:creationId xmlns:a16="http://schemas.microsoft.com/office/drawing/2014/main" id="{AC063D98-9244-7896-6EDD-1C298EA0B618}"/>
              </a:ext>
            </a:extLst>
          </p:cNvPr>
          <p:cNvSpPr txBox="1"/>
          <p:nvPr/>
        </p:nvSpPr>
        <p:spPr>
          <a:xfrm>
            <a:off x="6096000" y="5681482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https://arxiv.org/pdf/2102.12808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BDC9C1-67DC-C197-915B-2F371A07E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3929" y="2485237"/>
            <a:ext cx="2345455" cy="26288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66520F-32DD-804D-434E-DDFFBF3FD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684" y="2485236"/>
            <a:ext cx="2348255" cy="262886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71807D0-E65C-0ABD-145E-EF308EDABA47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8557939" y="3799668"/>
            <a:ext cx="73599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742CC09-0A9D-EB6C-2095-4E4F356140D4}"/>
              </a:ext>
            </a:extLst>
          </p:cNvPr>
          <p:cNvSpPr txBox="1"/>
          <p:nvPr/>
        </p:nvSpPr>
        <p:spPr>
          <a:xfrm>
            <a:off x="6348104" y="5123635"/>
            <a:ext cx="207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/>
              <a:t>Stock Image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596A4-BBA8-63F6-1C52-2D7B8A9898DD}"/>
              </a:ext>
            </a:extLst>
          </p:cNvPr>
          <p:cNvSpPr txBox="1"/>
          <p:nvPr/>
        </p:nvSpPr>
        <p:spPr>
          <a:xfrm>
            <a:off x="9560709" y="5123635"/>
            <a:ext cx="207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/>
              <a:t>Labelled Image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71239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25</a:t>
            </a:fld>
            <a:endParaRPr lang="de-DE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677A676-2E23-1362-0599-934651FAE499}"/>
              </a:ext>
            </a:extLst>
          </p:cNvPr>
          <p:cNvSpPr txBox="1">
            <a:spLocks/>
          </p:cNvSpPr>
          <p:nvPr/>
        </p:nvSpPr>
        <p:spPr>
          <a:xfrm>
            <a:off x="552615" y="1412733"/>
            <a:ext cx="7492501" cy="4484193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E" sz="2600" b="1" dirty="0">
                <a:ea typeface="+mn-lt"/>
                <a:cs typeface="+mn-lt"/>
              </a:rPr>
              <a:t>Step 3: </a:t>
            </a:r>
            <a:r>
              <a:rPr lang="en-US" sz="2600" b="1" dirty="0">
                <a:ea typeface="+mn-lt"/>
                <a:cs typeface="+mn-lt"/>
              </a:rPr>
              <a:t>Download the required labelled file</a:t>
            </a:r>
            <a:r>
              <a:rPr lang="en-DE" sz="2600" b="1" dirty="0">
                <a:ea typeface="+mn-lt"/>
                <a:cs typeface="+mn-lt"/>
              </a:rPr>
              <a:t>s</a:t>
            </a:r>
            <a:endParaRPr lang="en-US" sz="2600" b="1" dirty="0">
              <a:ea typeface="+mn-lt"/>
              <a:cs typeface="+mn-lt"/>
            </a:endParaRPr>
          </a:p>
          <a:p>
            <a:endParaRPr lang="en-DE" sz="2600" b="1" dirty="0">
              <a:ea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After labelling the images according to their classes, download all the images and label files required for training.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sz="1800" dirty="0">
                <a:ea typeface="+mn-lt"/>
                <a:cs typeface="+mn-lt"/>
              </a:rPr>
              <a:t>The five points represent: </a:t>
            </a:r>
            <a:r>
              <a:rPr lang="en-US" sz="1800" dirty="0">
                <a:ea typeface="+mn-lt"/>
                <a:cs typeface="+mn-lt"/>
              </a:rPr>
              <a:t>&lt;class&gt; &lt;x_center&gt; &lt;y_center&gt; &lt;width&gt; &lt;height&gt;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ea typeface="+mn-lt"/>
                <a:cs typeface="+mn-lt"/>
              </a:rPr>
              <a:t>&lt;class&gt;: The class label of the object.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ea typeface="+mn-lt"/>
                <a:cs typeface="+mn-lt"/>
              </a:rPr>
              <a:t>&lt;x_center&gt;: The normalized x-coordinate of the bounding box center.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ea typeface="+mn-lt"/>
                <a:cs typeface="+mn-lt"/>
              </a:rPr>
              <a:t>&lt;y_center&gt;: The normalized y-coordinate of the bounding box center.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ea typeface="+mn-lt"/>
                <a:cs typeface="+mn-lt"/>
              </a:rPr>
              <a:t>&lt;width&gt;: The normalized width of the bounding box.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>
                <a:ea typeface="+mn-lt"/>
                <a:cs typeface="+mn-lt"/>
              </a:rPr>
              <a:t>&lt;height&gt;: The normalized height of the bounding box.</a:t>
            </a:r>
            <a:endParaRPr lang="en-DE" sz="1800" dirty="0">
              <a:ea typeface="+mn-lt"/>
              <a:cs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3. Workflow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Workflow</a:t>
            </a:r>
            <a:endParaRPr lang="de-DE" sz="32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36BE99F-D788-4AB9-E6EC-1272A03F2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0065" y="1412733"/>
            <a:ext cx="2874445" cy="304065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C18487A-7448-EF9E-D530-F3B2D896B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6363" y="4738604"/>
            <a:ext cx="3381847" cy="114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4101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26</a:t>
            </a:fld>
            <a:endParaRPr lang="de-DE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677A676-2E23-1362-0599-934651FAE499}"/>
              </a:ext>
            </a:extLst>
          </p:cNvPr>
          <p:cNvSpPr txBox="1">
            <a:spLocks/>
          </p:cNvSpPr>
          <p:nvPr/>
        </p:nvSpPr>
        <p:spPr>
          <a:xfrm>
            <a:off x="552616" y="1412733"/>
            <a:ext cx="5840164" cy="4484193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E" sz="2600" b="1" dirty="0">
                <a:ea typeface="+mn-lt"/>
                <a:cs typeface="+mn-lt"/>
              </a:rPr>
              <a:t>Step 4: Files Preparation</a:t>
            </a:r>
            <a:endParaRPr lang="en-US" sz="2600" b="1" dirty="0">
              <a:ea typeface="+mn-lt"/>
              <a:cs typeface="+mn-lt"/>
            </a:endParaRPr>
          </a:p>
          <a:p>
            <a:endParaRPr lang="en-DE" sz="2600" b="1" dirty="0">
              <a:ea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Prepare the files in the required YOLO Format.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3 Folders with both images and labels for Training, Validation, and Testing(both image and label should have the same name, but different format)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Create a .</a:t>
            </a:r>
            <a:r>
              <a:rPr lang="en-DE" dirty="0" err="1">
                <a:ea typeface="+mn-lt"/>
                <a:cs typeface="+mn-lt"/>
              </a:rPr>
              <a:t>yaml</a:t>
            </a:r>
            <a:r>
              <a:rPr lang="en-DE" dirty="0">
                <a:ea typeface="+mn-lt"/>
                <a:cs typeface="+mn-lt"/>
              </a:rPr>
              <a:t> file with the paths of above files.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And a python script to run the yolo training.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DE" dirty="0">
              <a:ea typeface="+mn-lt"/>
              <a:cs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3. Workflow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Workflow</a:t>
            </a:r>
            <a:endParaRPr lang="de-DE" sz="3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11FC0E2-4E36-521D-731C-A1FAAE054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447" y="1544982"/>
            <a:ext cx="1571844" cy="15146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2F9AB5-6949-3325-747E-DED00083A772}"/>
              </a:ext>
            </a:extLst>
          </p:cNvPr>
          <p:cNvSpPr txBox="1"/>
          <p:nvPr/>
        </p:nvSpPr>
        <p:spPr>
          <a:xfrm>
            <a:off x="7029894" y="3059668"/>
            <a:ext cx="207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/>
              <a:t>Files Required</a:t>
            </a:r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8EB2A87-DE85-8DF4-6EC3-84CF032FC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493" y="3691399"/>
            <a:ext cx="4639200" cy="10363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EA663E4-CD72-252E-F092-95024621233D}"/>
              </a:ext>
            </a:extLst>
          </p:cNvPr>
          <p:cNvSpPr txBox="1"/>
          <p:nvPr/>
        </p:nvSpPr>
        <p:spPr>
          <a:xfrm>
            <a:off x="7891584" y="4805497"/>
            <a:ext cx="207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/>
              <a:t>.</a:t>
            </a:r>
            <a:r>
              <a:rPr lang="en-DE" dirty="0" err="1"/>
              <a:t>yaml</a:t>
            </a:r>
            <a:r>
              <a:rPr lang="en-DE" dirty="0"/>
              <a:t> File </a:t>
            </a:r>
            <a:endParaRPr lang="en-IN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18B7D66-2451-B090-98E8-7FC0E893E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0093" y="1870609"/>
            <a:ext cx="914528" cy="52394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BFF7DA-9213-D51A-A300-FE1F7524FC6A}"/>
              </a:ext>
            </a:extLst>
          </p:cNvPr>
          <p:cNvCxnSpPr/>
          <p:nvPr/>
        </p:nvCxnSpPr>
        <p:spPr>
          <a:xfrm>
            <a:off x="7891584" y="1683171"/>
            <a:ext cx="1268509" cy="32332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39D6DF2-6CA2-011A-CC52-C9D9DF1C509D}"/>
              </a:ext>
            </a:extLst>
          </p:cNvPr>
          <p:cNvCxnSpPr>
            <a:cxnSpLocks/>
          </p:cNvCxnSpPr>
          <p:nvPr/>
        </p:nvCxnSpPr>
        <p:spPr>
          <a:xfrm>
            <a:off x="7891584" y="1683171"/>
            <a:ext cx="1268509" cy="538096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4216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27</a:t>
            </a:fld>
            <a:endParaRPr lang="de-DE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677A676-2E23-1362-0599-934651FAE499}"/>
              </a:ext>
            </a:extLst>
          </p:cNvPr>
          <p:cNvSpPr txBox="1">
            <a:spLocks/>
          </p:cNvSpPr>
          <p:nvPr/>
        </p:nvSpPr>
        <p:spPr>
          <a:xfrm>
            <a:off x="552615" y="1412733"/>
            <a:ext cx="7243847" cy="4484193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E" sz="2600" b="1" dirty="0">
                <a:ea typeface="+mn-lt"/>
                <a:cs typeface="+mn-lt"/>
              </a:rPr>
              <a:t>Step 5: </a:t>
            </a:r>
            <a:r>
              <a:rPr lang="en-US" sz="2600" b="1" dirty="0">
                <a:ea typeface="+mn-lt"/>
                <a:cs typeface="+mn-lt"/>
              </a:rPr>
              <a:t>Training the model with pretrained weights</a:t>
            </a:r>
          </a:p>
          <a:p>
            <a:endParaRPr lang="en-DE" sz="2600" b="1" dirty="0">
              <a:ea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Python script look like this.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Model Used: YOLO v8s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Epochs: 50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Batch size: 16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Image Size: 640X640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To Save Plots: True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3. Workflow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4724021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Workflow</a:t>
            </a:r>
            <a:endParaRPr lang="de-DE" sz="3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9B5DDA3-2A25-AEDD-2036-3608621E5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709" y="2062620"/>
            <a:ext cx="6818499" cy="196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9093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049CD5B-E723-4D8D-B2E6-FCE1736FCF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0" tIns="18000" rIns="0" bIns="0" rtlCol="0" anchor="t">
            <a:noAutofit/>
          </a:bodyPr>
          <a:lstStyle/>
          <a:p>
            <a:r>
              <a:rPr lang="en-DE" dirty="0">
                <a:ea typeface="Calibri"/>
                <a:cs typeface="Calibri"/>
              </a:rPr>
              <a:t>4</a:t>
            </a:r>
            <a:endParaRPr lang="de-DE" dirty="0">
              <a:ea typeface="Calibri"/>
              <a:cs typeface="Calibri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A69D48-1EAD-470A-ADA2-6F6972B2DFB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9840416" y="6453352"/>
            <a:ext cx="1512000" cy="144000"/>
          </a:xfrm>
        </p:spPr>
        <p:txBody>
          <a:bodyPr/>
          <a:lstStyle/>
          <a:p>
            <a:fld id="{DE5779BD-63CC-4A2B-9ED4-8F4381CAA9B9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6FA59E97-D43B-4E8F-9BEA-811902F7C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cs typeface="Calibri"/>
              </a:rPr>
              <a:t>Dataset Exploration &amp; Training Insights</a:t>
            </a:r>
          </a:p>
        </p:txBody>
      </p:sp>
    </p:spTree>
    <p:extLst>
      <p:ext uri="{BB962C8B-B14F-4D97-AF65-F5344CB8AC3E}">
        <p14:creationId xmlns:p14="http://schemas.microsoft.com/office/powerpoint/2010/main" val="9187111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29</a:t>
            </a:fld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4. Dataset Exploration &amp; Training Insights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5437895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Datasets Explored Till Date</a:t>
            </a:r>
            <a:endParaRPr lang="de-DE" sz="32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A762EC6-C0C4-CC95-4619-B69D112DD7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231637"/>
              </p:ext>
            </p:extLst>
          </p:nvPr>
        </p:nvGraphicFramePr>
        <p:xfrm>
          <a:off x="553831" y="1577729"/>
          <a:ext cx="11088002" cy="3976862"/>
        </p:xfrm>
        <a:graphic>
          <a:graphicData uri="http://schemas.openxmlformats.org/drawingml/2006/table">
            <a:tbl>
              <a:tblPr/>
              <a:tblGrid>
                <a:gridCol w="632260">
                  <a:extLst>
                    <a:ext uri="{9D8B030D-6E8A-4147-A177-3AD203B41FA5}">
                      <a16:colId xmlns:a16="http://schemas.microsoft.com/office/drawing/2014/main" val="174984964"/>
                    </a:ext>
                  </a:extLst>
                </a:gridCol>
                <a:gridCol w="1946532">
                  <a:extLst>
                    <a:ext uri="{9D8B030D-6E8A-4147-A177-3AD203B41FA5}">
                      <a16:colId xmlns:a16="http://schemas.microsoft.com/office/drawing/2014/main" val="2351473097"/>
                    </a:ext>
                  </a:extLst>
                </a:gridCol>
                <a:gridCol w="1153724">
                  <a:extLst>
                    <a:ext uri="{9D8B030D-6E8A-4147-A177-3AD203B41FA5}">
                      <a16:colId xmlns:a16="http://schemas.microsoft.com/office/drawing/2014/main" val="144006557"/>
                    </a:ext>
                  </a:extLst>
                </a:gridCol>
                <a:gridCol w="1381285">
                  <a:extLst>
                    <a:ext uri="{9D8B030D-6E8A-4147-A177-3AD203B41FA5}">
                      <a16:colId xmlns:a16="http://schemas.microsoft.com/office/drawing/2014/main" val="1858324655"/>
                    </a:ext>
                  </a:extLst>
                </a:gridCol>
                <a:gridCol w="2092411">
                  <a:extLst>
                    <a:ext uri="{9D8B030D-6E8A-4147-A177-3AD203B41FA5}">
                      <a16:colId xmlns:a16="http://schemas.microsoft.com/office/drawing/2014/main" val="2116459080"/>
                    </a:ext>
                  </a:extLst>
                </a:gridCol>
                <a:gridCol w="1921507">
                  <a:extLst>
                    <a:ext uri="{9D8B030D-6E8A-4147-A177-3AD203B41FA5}">
                      <a16:colId xmlns:a16="http://schemas.microsoft.com/office/drawing/2014/main" val="4189749036"/>
                    </a:ext>
                  </a:extLst>
                </a:gridCol>
                <a:gridCol w="1960283">
                  <a:extLst>
                    <a:ext uri="{9D8B030D-6E8A-4147-A177-3AD203B41FA5}">
                      <a16:colId xmlns:a16="http://schemas.microsoft.com/office/drawing/2014/main" val="3167731118"/>
                    </a:ext>
                  </a:extLst>
                </a:gridCol>
              </a:tblGrid>
              <a:tr h="66045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9E1F2"/>
                          </a:highlight>
                          <a:latin typeface="+mj-lt"/>
                          <a:ea typeface="Verdana" panose="020B0604030504040204" pitchFamily="34" charset="0"/>
                        </a:rPr>
                        <a:t>S.No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5BD5F"/>
                          </a:highlight>
                          <a:latin typeface="+mj-lt"/>
                          <a:ea typeface="Verdana" panose="020B0604030504040204" pitchFamily="34" charset="0"/>
                        </a:rPr>
                        <a:t>Dataset Name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BD5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E699"/>
                          </a:highlight>
                          <a:latin typeface="+mj-lt"/>
                          <a:ea typeface="Verdana" panose="020B0604030504040204" pitchFamily="34" charset="0"/>
                        </a:rPr>
                        <a:t>Source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j-lt"/>
                          <a:ea typeface="Verdana" panose="020B0604030504040204" pitchFamily="34" charset="0"/>
                        </a:rPr>
                        <a:t>Number of Images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0CECE"/>
                          </a:highlight>
                          <a:latin typeface="+mj-lt"/>
                          <a:ea typeface="Verdana" panose="020B0604030504040204" pitchFamily="34" charset="0"/>
                        </a:rPr>
                        <a:t>Strength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8CBAD"/>
                          </a:highlight>
                          <a:latin typeface="+mj-lt"/>
                          <a:ea typeface="Verdana" panose="020B0604030504040204" pitchFamily="34" charset="0"/>
                        </a:rPr>
                        <a:t>Limitation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0B0F0"/>
                          </a:highlight>
                          <a:latin typeface="+mj-lt"/>
                          <a:ea typeface="Verdana" panose="020B0604030504040204" pitchFamily="34" charset="0"/>
                        </a:rPr>
                        <a:t>Reason to choose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0505434"/>
                  </a:ext>
                </a:extLst>
              </a:tr>
              <a:tr h="49180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1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CV_Bucharest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Roboflow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437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Single box Detection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Stacked box, Less Accurate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Test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928154"/>
                  </a:ext>
                </a:extLst>
              </a:tr>
              <a:tr h="46965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2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Carton Detection TAD 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Roboflow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626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Single box Detection, Accuracy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Stacked box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Semantic Segmentation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18955"/>
                  </a:ext>
                </a:extLst>
              </a:tr>
              <a:tr h="49180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3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Online Stacked Carton Dataset (OSCD)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Research Journal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8401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Stacked box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Overfitting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Segmentation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7980479"/>
                  </a:ext>
                </a:extLst>
              </a:tr>
              <a:tr h="49180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4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Live Stacked Carton Dataset (LSCD)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Research Journal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7735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Stacked box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Overfitting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Segmentation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9640157"/>
                  </a:ext>
                </a:extLst>
              </a:tr>
              <a:tr h="49180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5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Dataset from MASON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DE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DMK Images Archive</a:t>
                      </a:r>
                      <a:endParaRPr lang="en-IN" sz="1800" b="0" i="0" u="none" strike="noStrike" dirty="0">
                        <a:solidFill>
                          <a:schemeClr val="accent1"/>
                        </a:solidFill>
                        <a:effectLst/>
                        <a:latin typeface="+mj-lt"/>
                        <a:ea typeface="Verdana" panose="020B0604030504040204" pitchFamily="34" charset="0"/>
                      </a:endParaRP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400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Single box Detection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Stacked box, Less Accurate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Test</a:t>
                      </a:r>
                    </a:p>
                  </a:txBody>
                  <a:tcPr marL="4914" marR="4914" marT="491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8421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3259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049CD5B-E723-4D8D-B2E6-FCE1736FCF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1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A69D48-1EAD-470A-ADA2-6F6972B2DFB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9840416" y="6453352"/>
            <a:ext cx="1512000" cy="144000"/>
          </a:xfrm>
        </p:spPr>
        <p:txBody>
          <a:bodyPr/>
          <a:lstStyle/>
          <a:p>
            <a:fld id="{DE5779BD-63CC-4A2B-9ED4-8F4381CAA9B9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6FA59E97-D43B-4E8F-9BEA-811902F7C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ea typeface="Calibri"/>
                <a:cs typeface="Calibri"/>
              </a:rPr>
              <a:t>Introduction &amp; Objective</a:t>
            </a:r>
            <a:endParaRPr lang="de-DE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251069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30</a:t>
            </a:fld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4. Dataset Exploration &amp; Training Insights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1" y="524541"/>
            <a:ext cx="6496674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Training Experiments Performed</a:t>
            </a:r>
            <a:endParaRPr lang="de-DE" sz="32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FFC29D3-F2A2-2DA4-47D1-358BD97829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590792"/>
              </p:ext>
            </p:extLst>
          </p:nvPr>
        </p:nvGraphicFramePr>
        <p:xfrm>
          <a:off x="461772" y="1389752"/>
          <a:ext cx="11494008" cy="4172018"/>
        </p:xfrm>
        <a:graphic>
          <a:graphicData uri="http://schemas.openxmlformats.org/drawingml/2006/table">
            <a:tbl>
              <a:tblPr/>
              <a:tblGrid>
                <a:gridCol w="640543">
                  <a:extLst>
                    <a:ext uri="{9D8B030D-6E8A-4147-A177-3AD203B41FA5}">
                      <a16:colId xmlns:a16="http://schemas.microsoft.com/office/drawing/2014/main" val="1252840580"/>
                    </a:ext>
                  </a:extLst>
                </a:gridCol>
                <a:gridCol w="2261987">
                  <a:extLst>
                    <a:ext uri="{9D8B030D-6E8A-4147-A177-3AD203B41FA5}">
                      <a16:colId xmlns:a16="http://schemas.microsoft.com/office/drawing/2014/main" val="2175438521"/>
                    </a:ext>
                  </a:extLst>
                </a:gridCol>
                <a:gridCol w="1259456">
                  <a:extLst>
                    <a:ext uri="{9D8B030D-6E8A-4147-A177-3AD203B41FA5}">
                      <a16:colId xmlns:a16="http://schemas.microsoft.com/office/drawing/2014/main" val="195111312"/>
                    </a:ext>
                  </a:extLst>
                </a:gridCol>
                <a:gridCol w="1587261">
                  <a:extLst>
                    <a:ext uri="{9D8B030D-6E8A-4147-A177-3AD203B41FA5}">
                      <a16:colId xmlns:a16="http://schemas.microsoft.com/office/drawing/2014/main" val="1576893165"/>
                    </a:ext>
                  </a:extLst>
                </a:gridCol>
                <a:gridCol w="871268">
                  <a:extLst>
                    <a:ext uri="{9D8B030D-6E8A-4147-A177-3AD203B41FA5}">
                      <a16:colId xmlns:a16="http://schemas.microsoft.com/office/drawing/2014/main" val="2938335229"/>
                    </a:ext>
                  </a:extLst>
                </a:gridCol>
                <a:gridCol w="1086928">
                  <a:extLst>
                    <a:ext uri="{9D8B030D-6E8A-4147-A177-3AD203B41FA5}">
                      <a16:colId xmlns:a16="http://schemas.microsoft.com/office/drawing/2014/main" val="3108878736"/>
                    </a:ext>
                  </a:extLst>
                </a:gridCol>
                <a:gridCol w="3786565">
                  <a:extLst>
                    <a:ext uri="{9D8B030D-6E8A-4147-A177-3AD203B41FA5}">
                      <a16:colId xmlns:a16="http://schemas.microsoft.com/office/drawing/2014/main" val="3585641163"/>
                    </a:ext>
                  </a:extLst>
                </a:gridCol>
              </a:tblGrid>
              <a:tr h="53408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9E1F2"/>
                          </a:highlight>
                          <a:latin typeface="+mj-lt"/>
                          <a:ea typeface="Verdana" panose="020B0604030504040204" pitchFamily="34" charset="0"/>
                        </a:rPr>
                        <a:t>S.No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85BD5F"/>
                          </a:highlight>
                          <a:latin typeface="+mj-lt"/>
                          <a:ea typeface="Verdana" panose="020B0604030504040204" pitchFamily="34" charset="0"/>
                        </a:rPr>
                        <a:t>Dataset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BD5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j-lt"/>
                          <a:ea typeface="Verdana" panose="020B0604030504040204" pitchFamily="34" charset="0"/>
                        </a:rPr>
                        <a:t>Number of Images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61D6"/>
                          </a:highlight>
                          <a:latin typeface="+mj-lt"/>
                          <a:ea typeface="Verdana" panose="020B0604030504040204" pitchFamily="34" charset="0"/>
                        </a:rPr>
                        <a:t>YOLO Model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1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B97FF"/>
                          </a:highlight>
                          <a:latin typeface="+mj-lt"/>
                          <a:ea typeface="Verdana" panose="020B0604030504040204" pitchFamily="34" charset="0"/>
                        </a:rPr>
                        <a:t>Epochs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97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8CBAD"/>
                          </a:highlight>
                          <a:latin typeface="+mj-lt"/>
                          <a:ea typeface="Verdana" panose="020B0604030504040204" pitchFamily="34" charset="0"/>
                        </a:rPr>
                        <a:t>mAP</a:t>
                      </a:r>
                      <a:endParaRPr lang="en-DE" sz="20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8CBAD"/>
                        </a:highlight>
                        <a:latin typeface="+mj-lt"/>
                        <a:ea typeface="Verdana" panose="020B0604030504040204" pitchFamily="34" charset="0"/>
                      </a:endParaRPr>
                    </a:p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8CBAD"/>
                          </a:highlight>
                          <a:latin typeface="+mj-lt"/>
                          <a:ea typeface="Verdana" panose="020B0604030504040204" pitchFamily="34" charset="0"/>
                        </a:rPr>
                        <a:t>(50-95)*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75EB4B"/>
                          </a:highlight>
                          <a:latin typeface="+mj-lt"/>
                          <a:ea typeface="Verdana" panose="020B0604030504040204" pitchFamily="34" charset="0"/>
                        </a:rPr>
                        <a:t>Performance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EB4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735136"/>
                  </a:ext>
                </a:extLst>
              </a:tr>
              <a:tr h="37377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1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CV_Bucharest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437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Yolo V8 Small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25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71.69%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Slow Detection, Less Accuracy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831749"/>
                  </a:ext>
                </a:extLst>
              </a:tr>
              <a:tr h="64525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2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Online Stacked Carton Dataset (OSCD)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8401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Yolo V8 Small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5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75.27%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Slow Detection, Less Accuracy, </a:t>
                      </a:r>
                      <a:b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</a:br>
                      <a: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Overfitting(Identified any rectangular shape as carton box)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3995045"/>
                  </a:ext>
                </a:extLst>
              </a:tr>
              <a:tr h="85911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3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Online Stacked Carton Dataset (OSCD)</a:t>
                      </a:r>
                      <a:b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</a:br>
                      <a: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+</a:t>
                      </a:r>
                      <a:b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</a:br>
                      <a: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CV_Bucharest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8838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Yolo V8 Small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60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81.19%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Quick Detection, Very Accurate, </a:t>
                      </a:r>
                      <a:b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</a:br>
                      <a: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Overfitting(Identified any rectangular shape as carton box)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6166126"/>
                  </a:ext>
                </a:extLst>
              </a:tr>
              <a:tr h="128685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4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Online Stacked Carton Dataset (OSCD)</a:t>
                      </a:r>
                      <a:br>
                        <a:rPr lang="en-US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</a:br>
                      <a:r>
                        <a:rPr lang="en-US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+</a:t>
                      </a:r>
                      <a:br>
                        <a:rPr lang="en-US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</a:br>
                      <a:r>
                        <a:rPr lang="en-US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CV_Bucharest</a:t>
                      </a:r>
                      <a:br>
                        <a:rPr lang="en-US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</a:br>
                      <a:r>
                        <a:rPr lang="en-US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+</a:t>
                      </a:r>
                      <a:br>
                        <a:rPr lang="en-US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</a:br>
                      <a:r>
                        <a:rPr lang="en-US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Carton Detection TAD 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DE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9464</a:t>
                      </a:r>
                      <a:endParaRPr lang="en-IN" sz="1600" b="0" i="0" u="none" strike="noStrike" dirty="0">
                        <a:solidFill>
                          <a:schemeClr val="accent1"/>
                        </a:solidFill>
                        <a:effectLst/>
                        <a:latin typeface="+mj-lt"/>
                        <a:ea typeface="Verdana" panose="020B0604030504040204" pitchFamily="34" charset="0"/>
                      </a:endParaRP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Yolo V8 Medium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180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83.95%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Quick Detection,</a:t>
                      </a:r>
                      <a:b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</a:br>
                      <a:r>
                        <a:rPr lang="en-US" sz="1600" b="0" i="0" u="none" strike="noStrike" dirty="0">
                          <a:solidFill>
                            <a:schemeClr val="accent1"/>
                          </a:solidFill>
                          <a:effectLst/>
                          <a:latin typeface="+mj-lt"/>
                          <a:ea typeface="Verdana" panose="020B0604030504040204" pitchFamily="34" charset="0"/>
                        </a:rPr>
                        <a:t>Severe Overfitting(Identified any rectangular shape as carton box)</a:t>
                      </a:r>
                    </a:p>
                  </a:txBody>
                  <a:tcPr marL="4682" marR="4682" marT="46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86437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EF4AD74-1B94-CED2-F481-98A04CB45D73}"/>
              </a:ext>
            </a:extLst>
          </p:cNvPr>
          <p:cNvSpPr txBox="1"/>
          <p:nvPr/>
        </p:nvSpPr>
        <p:spPr>
          <a:xfrm>
            <a:off x="461772" y="5579240"/>
            <a:ext cx="6096000" cy="27699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IN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* mAP is the result observed on validation set which is 20% of the total number of images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2AB1E2-17E8-0D77-E1DE-CDD589E8342C}"/>
              </a:ext>
            </a:extLst>
          </p:cNvPr>
          <p:cNvSpPr txBox="1"/>
          <p:nvPr/>
        </p:nvSpPr>
        <p:spPr>
          <a:xfrm>
            <a:off x="461772" y="5733480"/>
            <a:ext cx="5817133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1200" dirty="0"/>
              <a:t>Note: </a:t>
            </a:r>
          </a:p>
          <a:p>
            <a:r>
              <a:rPr lang="en-US" sz="1200" dirty="0"/>
              <a:t>1.All the Training is performed with image size 224x224</a:t>
            </a:r>
          </a:p>
          <a:p>
            <a:r>
              <a:rPr lang="en-US" sz="1200" dirty="0"/>
              <a:t>2.Performance on real test has not been recorded as no metrics were fixed for Live testing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26457769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31</a:t>
            </a:fld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4. Dataset Exploration &amp; Training Insights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0" y="524541"/>
            <a:ext cx="9689053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Reference Performance on CPU vs Cluster GPU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814C4008-2DC4-F2A2-C470-AB7C7DE072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2903960"/>
              </p:ext>
            </p:extLst>
          </p:nvPr>
        </p:nvGraphicFramePr>
        <p:xfrm>
          <a:off x="559404" y="1353966"/>
          <a:ext cx="5408259" cy="4034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5D5F22E3-16C0-A0BB-9E30-4B38EE284D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4325975"/>
              </p:ext>
            </p:extLst>
          </p:nvPr>
        </p:nvGraphicFramePr>
        <p:xfrm>
          <a:off x="6303314" y="1353966"/>
          <a:ext cx="5408259" cy="4034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EAE4CF36-B1CE-0671-E884-050C60FB8545}"/>
              </a:ext>
            </a:extLst>
          </p:cNvPr>
          <p:cNvSpPr/>
          <p:nvPr/>
        </p:nvSpPr>
        <p:spPr>
          <a:xfrm>
            <a:off x="3441032" y="3429000"/>
            <a:ext cx="2598821" cy="8622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C6CA56-5C72-828F-06DB-DD216F1A56D7}"/>
              </a:ext>
            </a:extLst>
          </p:cNvPr>
          <p:cNvSpPr/>
          <p:nvPr/>
        </p:nvSpPr>
        <p:spPr>
          <a:xfrm>
            <a:off x="9184105" y="3428999"/>
            <a:ext cx="2598821" cy="8622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98A085EF-9E68-329C-71FA-B9734A5347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3342" y="4717299"/>
            <a:ext cx="9859943" cy="546761"/>
          </a:xfrm>
        </p:spPr>
        <p:txBody>
          <a:bodyPr vert="horz" lIns="0" tIns="18000" rIns="0" bIns="0" rtlCol="0" anchor="t">
            <a:noAutofit/>
          </a:bodyPr>
          <a:lstStyle/>
          <a:p>
            <a:pPr algn="ctr"/>
            <a:r>
              <a:rPr lang="en-DE" dirty="0">
                <a:solidFill>
                  <a:srgbClr val="FF0000"/>
                </a:solidFill>
                <a:ea typeface="+mn-lt"/>
                <a:cs typeface="+mn-lt"/>
              </a:rPr>
              <a:t>**10 hours on CPU vs 50 Minutes on GPU is drastic improvement in terms of time consumption for the same YOLO model</a:t>
            </a:r>
            <a:r>
              <a:rPr lang="en-IN" dirty="0">
                <a:solidFill>
                  <a:srgbClr val="FF0000"/>
                </a:solidFill>
                <a:ea typeface="+mn-lt"/>
                <a:cs typeface="+mn-lt"/>
              </a:rPr>
              <a:t>, </a:t>
            </a:r>
            <a:r>
              <a:rPr lang="en-DE" dirty="0">
                <a:solidFill>
                  <a:srgbClr val="FF0000"/>
                </a:solidFill>
                <a:ea typeface="+mn-lt"/>
                <a:cs typeface="+mn-lt"/>
              </a:rPr>
              <a:t>same dataset</a:t>
            </a:r>
            <a:r>
              <a:rPr lang="en-IN" dirty="0">
                <a:solidFill>
                  <a:srgbClr val="FF0000"/>
                </a:solidFill>
                <a:ea typeface="+mn-lt"/>
                <a:cs typeface="+mn-lt"/>
              </a:rPr>
              <a:t>, same image si</a:t>
            </a:r>
            <a:r>
              <a:rPr lang="en-DE" dirty="0">
                <a:solidFill>
                  <a:srgbClr val="FF0000"/>
                </a:solidFill>
                <a:ea typeface="+mn-lt"/>
                <a:cs typeface="+mn-lt"/>
              </a:rPr>
              <a:t>ze .</a:t>
            </a:r>
          </a:p>
        </p:txBody>
      </p:sp>
    </p:spTree>
    <p:extLst>
      <p:ext uri="{BB962C8B-B14F-4D97-AF65-F5344CB8AC3E}">
        <p14:creationId xmlns:p14="http://schemas.microsoft.com/office/powerpoint/2010/main" val="31257970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32</a:t>
            </a:fld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4. Dataset Exploration &amp; Training Insights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0" y="524541"/>
            <a:ext cx="9689053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600" dirty="0">
                <a:ea typeface="+mj-lt"/>
                <a:cs typeface="+mj-lt"/>
              </a:rPr>
              <a:t>Reference Result of Experiment</a:t>
            </a:r>
            <a:endParaRPr lang="en-US" sz="3600" dirty="0">
              <a:ea typeface="+mj-lt"/>
              <a:cs typeface="+mj-lt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6B2F6092-CADD-B1E1-1188-555A91E305A7}"/>
              </a:ext>
            </a:extLst>
          </p:cNvPr>
          <p:cNvSpPr txBox="1">
            <a:spLocks/>
          </p:cNvSpPr>
          <p:nvPr/>
        </p:nvSpPr>
        <p:spPr>
          <a:xfrm>
            <a:off x="6311384" y="4819921"/>
            <a:ext cx="5328000" cy="1313468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E" dirty="0">
                <a:ea typeface="+mn-lt"/>
                <a:cs typeface="+mn-lt"/>
              </a:rPr>
              <a:t>Confusion matrix shows that the there were 6315 instances where background was identified as Carton boxes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54BA3B-0298-ACB6-704F-E4706A795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225" y="1196893"/>
            <a:ext cx="4692318" cy="35192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6339DE2B-6662-5A47-034C-16BFE058DE3C}"/>
              </a:ext>
            </a:extLst>
          </p:cNvPr>
          <p:cNvSpPr txBox="1">
            <a:spLocks/>
          </p:cNvSpPr>
          <p:nvPr/>
        </p:nvSpPr>
        <p:spPr>
          <a:xfrm>
            <a:off x="870457" y="4212892"/>
            <a:ext cx="5328000" cy="2060137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E" dirty="0">
                <a:ea typeface="+mn-lt"/>
                <a:cs typeface="+mn-lt"/>
              </a:rPr>
              <a:t>In total there were 8630 images with 37755 instances of cartons in the images.</a:t>
            </a:r>
          </a:p>
          <a:p>
            <a:r>
              <a:rPr lang="en-DE" dirty="0">
                <a:ea typeface="+mn-lt"/>
                <a:cs typeface="+mn-lt"/>
              </a:rPr>
              <a:t>Training Split = 6123 images</a:t>
            </a:r>
          </a:p>
          <a:p>
            <a:r>
              <a:rPr lang="en-DE" dirty="0">
                <a:ea typeface="+mn-lt"/>
                <a:cs typeface="+mn-lt"/>
              </a:rPr>
              <a:t>Validation Split = 1670 images</a:t>
            </a:r>
          </a:p>
          <a:p>
            <a:r>
              <a:rPr lang="en-DE" dirty="0">
                <a:ea typeface="+mn-lt"/>
                <a:cs typeface="+mn-lt"/>
              </a:rPr>
              <a:t>Test Split = 837 images</a:t>
            </a:r>
          </a:p>
        </p:txBody>
      </p:sp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D6E44EDC-41B7-661F-FEC4-D5CE620BE5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0769447"/>
              </p:ext>
            </p:extLst>
          </p:nvPr>
        </p:nvGraphicFramePr>
        <p:xfrm>
          <a:off x="636683" y="1466436"/>
          <a:ext cx="4516582" cy="28963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944935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33</a:t>
            </a:fld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4. Dataset Exploration &amp; Training Insights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0" y="524541"/>
            <a:ext cx="9689053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600" dirty="0">
                <a:ea typeface="+mj-lt"/>
                <a:cs typeface="+mj-lt"/>
              </a:rPr>
              <a:t>Reference Result of Experiment</a:t>
            </a:r>
            <a:endParaRPr lang="en-US" sz="3600" dirty="0">
              <a:ea typeface="+mj-lt"/>
              <a:cs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EBBB97-28B0-33EF-27C6-14DA73D787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334" y="1307815"/>
            <a:ext cx="8244044" cy="4122022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79701675-463E-B25E-E742-C0633DDE7592}"/>
              </a:ext>
            </a:extLst>
          </p:cNvPr>
          <p:cNvSpPr txBox="1">
            <a:spLocks/>
          </p:cNvSpPr>
          <p:nvPr/>
        </p:nvSpPr>
        <p:spPr>
          <a:xfrm>
            <a:off x="553833" y="5429837"/>
            <a:ext cx="11087999" cy="752765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E" dirty="0">
                <a:ea typeface="+mn-lt"/>
                <a:cs typeface="+mn-lt"/>
              </a:rPr>
              <a:t>The box loss and the class loss graphs indicate there is still scope for improvement as the loss graphs are still declining and the precision graphs are still rising.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9C0FEB7E-BCEB-1AC4-F338-3C4148BB79F9}"/>
              </a:ext>
            </a:extLst>
          </p:cNvPr>
          <p:cNvSpPr txBox="1">
            <a:spLocks/>
          </p:cNvSpPr>
          <p:nvPr/>
        </p:nvSpPr>
        <p:spPr>
          <a:xfrm>
            <a:off x="9775087" y="2446083"/>
            <a:ext cx="1866745" cy="1331833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E" sz="1600" dirty="0">
                <a:ea typeface="+mn-lt"/>
                <a:cs typeface="+mn-lt"/>
              </a:rPr>
              <a:t>Precision - 94.3%</a:t>
            </a:r>
          </a:p>
          <a:p>
            <a:r>
              <a:rPr lang="en-DE" sz="1600" dirty="0">
                <a:ea typeface="+mn-lt"/>
                <a:cs typeface="+mn-lt"/>
              </a:rPr>
              <a:t>Recall – 88.8%</a:t>
            </a:r>
          </a:p>
          <a:p>
            <a:r>
              <a:rPr lang="en-DE" sz="1600" dirty="0">
                <a:ea typeface="+mn-lt"/>
                <a:cs typeface="+mn-lt"/>
              </a:rPr>
              <a:t>mAP50 – 94.9%</a:t>
            </a:r>
          </a:p>
          <a:p>
            <a:r>
              <a:rPr lang="en-DE" sz="1600" dirty="0">
                <a:ea typeface="+mn-lt"/>
                <a:cs typeface="+mn-lt"/>
              </a:rPr>
              <a:t>mAP50-90 – 81.2%</a:t>
            </a:r>
          </a:p>
        </p:txBody>
      </p:sp>
    </p:spTree>
    <p:extLst>
      <p:ext uri="{BB962C8B-B14F-4D97-AF65-F5344CB8AC3E}">
        <p14:creationId xmlns:p14="http://schemas.microsoft.com/office/powerpoint/2010/main" val="39070157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34</a:t>
            </a:fld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4. Dataset Exploration &amp; Training Insights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0" y="524541"/>
            <a:ext cx="9689053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600" dirty="0">
                <a:ea typeface="+mj-lt"/>
                <a:cs typeface="+mj-lt"/>
              </a:rPr>
              <a:t>Data Augmentation</a:t>
            </a:r>
            <a:endParaRPr lang="en-US" sz="3600" dirty="0">
              <a:ea typeface="+mj-lt"/>
              <a:cs typeface="+mj-lt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A16B7A12-146B-FFA6-6698-30849D30D986}"/>
              </a:ext>
            </a:extLst>
          </p:cNvPr>
          <p:cNvSpPr txBox="1">
            <a:spLocks/>
          </p:cNvSpPr>
          <p:nvPr/>
        </p:nvSpPr>
        <p:spPr>
          <a:xfrm>
            <a:off x="552616" y="1412733"/>
            <a:ext cx="5328000" cy="4484193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T</a:t>
            </a:r>
            <a:r>
              <a:rPr lang="en-US" dirty="0">
                <a:ea typeface="+mn-lt"/>
                <a:cs typeface="+mn-lt"/>
              </a:rPr>
              <a:t>echnique used to enhance the diversity of training data without collecting new data.</a:t>
            </a:r>
            <a:endParaRPr lang="en-DE" dirty="0">
              <a:ea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The first transformation involves adjusting the brightness of the images, increasing and decreasing it by 10%, which helps the model handle variations in lighting conditions during real-world applications.</a:t>
            </a:r>
            <a:endParaRPr lang="en-DE" dirty="0">
              <a:ea typeface="+mn-lt"/>
              <a:cs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Random noise is also introduced, where 1% of the pixels are altered, simulating grainy or distorted images often encountered while capturing in low lighting conditions.</a:t>
            </a:r>
            <a:endParaRPr lang="en-DE" dirty="0">
              <a:ea typeface="+mn-lt"/>
              <a:cs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FB190E-39D7-DE05-1BA7-4C231B0EE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3"/>
          <a:stretch/>
        </p:blipFill>
        <p:spPr>
          <a:xfrm>
            <a:off x="7656044" y="877161"/>
            <a:ext cx="2194560" cy="20588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57D6421-58D4-87D5-3F54-05044441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3"/>
          <a:stretch/>
        </p:blipFill>
        <p:spPr>
          <a:xfrm>
            <a:off x="9360618" y="3365001"/>
            <a:ext cx="2194560" cy="20588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0216006-918B-EBD2-9A87-57150D9722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3"/>
          <a:stretch/>
        </p:blipFill>
        <p:spPr>
          <a:xfrm>
            <a:off x="6550744" y="3365001"/>
            <a:ext cx="2194560" cy="205888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ED69DF3-6209-00BA-1EE0-45FE55C75143}"/>
              </a:ext>
            </a:extLst>
          </p:cNvPr>
          <p:cNvSpPr txBox="1"/>
          <p:nvPr/>
        </p:nvSpPr>
        <p:spPr>
          <a:xfrm>
            <a:off x="7975330" y="2876440"/>
            <a:ext cx="207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/>
              <a:t>The  Original Image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4FE6B3-B351-5F93-454F-71B98EE0930C}"/>
              </a:ext>
            </a:extLst>
          </p:cNvPr>
          <p:cNvSpPr txBox="1"/>
          <p:nvPr/>
        </p:nvSpPr>
        <p:spPr>
          <a:xfrm>
            <a:off x="6416231" y="5433561"/>
            <a:ext cx="24635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Augmented Image: </a:t>
            </a:r>
            <a:endParaRPr lang="en-DE" dirty="0"/>
          </a:p>
          <a:p>
            <a:pPr algn="ctr"/>
            <a:r>
              <a:rPr lang="en-IN" dirty="0"/>
              <a:t>10% Dark </a:t>
            </a:r>
            <a:r>
              <a:rPr lang="en-DE" dirty="0"/>
              <a:t>and</a:t>
            </a:r>
            <a:r>
              <a:rPr lang="en-IN" dirty="0"/>
              <a:t> 1%Noise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A9A89A-5B81-4566-3361-1C554E4FD89D}"/>
              </a:ext>
            </a:extLst>
          </p:cNvPr>
          <p:cNvSpPr txBox="1"/>
          <p:nvPr/>
        </p:nvSpPr>
        <p:spPr>
          <a:xfrm>
            <a:off x="9226281" y="5433561"/>
            <a:ext cx="24635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Augmented Image: </a:t>
            </a:r>
            <a:endParaRPr lang="en-DE" dirty="0"/>
          </a:p>
          <a:p>
            <a:pPr algn="ctr"/>
            <a:r>
              <a:rPr lang="en-IN" dirty="0"/>
              <a:t>10% </a:t>
            </a:r>
            <a:r>
              <a:rPr lang="en-DE" dirty="0"/>
              <a:t>Bright</a:t>
            </a:r>
            <a:r>
              <a:rPr lang="en-IN" dirty="0"/>
              <a:t> </a:t>
            </a:r>
            <a:r>
              <a:rPr lang="en-DE" dirty="0"/>
              <a:t>and</a:t>
            </a:r>
            <a:r>
              <a:rPr lang="en-IN" dirty="0"/>
              <a:t> 1%Noise</a:t>
            </a:r>
          </a:p>
        </p:txBody>
      </p:sp>
    </p:spTree>
    <p:extLst>
      <p:ext uri="{BB962C8B-B14F-4D97-AF65-F5344CB8AC3E}">
        <p14:creationId xmlns:p14="http://schemas.microsoft.com/office/powerpoint/2010/main" val="35254121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049CD5B-E723-4D8D-B2E6-FCE1736FCF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0" tIns="18000" rIns="0" bIns="0" rtlCol="0" anchor="t">
            <a:noAutofit/>
          </a:bodyPr>
          <a:lstStyle/>
          <a:p>
            <a:r>
              <a:rPr lang="en-DE" dirty="0">
                <a:ea typeface="Calibri"/>
                <a:cs typeface="Calibri"/>
              </a:rPr>
              <a:t>5</a:t>
            </a:r>
            <a:endParaRPr lang="de-DE" dirty="0">
              <a:ea typeface="Calibri"/>
              <a:cs typeface="Calibri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A69D48-1EAD-470A-ADA2-6F6972B2DFB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9840416" y="6453352"/>
            <a:ext cx="1512000" cy="144000"/>
          </a:xfrm>
        </p:spPr>
        <p:txBody>
          <a:bodyPr/>
          <a:lstStyle/>
          <a:p>
            <a:fld id="{DE5779BD-63CC-4A2B-9ED4-8F4381CAA9B9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6FA59E97-D43B-4E8F-9BEA-811902F7C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cs typeface="Calibri"/>
              </a:rPr>
              <a:t>Observations from Integration Meeting</a:t>
            </a:r>
          </a:p>
        </p:txBody>
      </p:sp>
    </p:spTree>
    <p:extLst>
      <p:ext uri="{BB962C8B-B14F-4D97-AF65-F5344CB8AC3E}">
        <p14:creationId xmlns:p14="http://schemas.microsoft.com/office/powerpoint/2010/main" val="11290046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36</a:t>
            </a:fld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5. Observations from Integration Meeting</a:t>
            </a:r>
            <a:endParaRPr lang="en-IN" dirty="0"/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0" y="524541"/>
            <a:ext cx="9689053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Observations from the Integration meeting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ACC5BB9-4F95-2EF1-F1AF-8BA3FDABA6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830" y="1521645"/>
            <a:ext cx="6480633" cy="4325701"/>
          </a:xfrm>
        </p:spPr>
        <p:txBody>
          <a:bodyPr vert="horz" lIns="0" tIns="18000" rIns="0" bIns="0" rtlCol="0" anchor="t">
            <a:no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DE" dirty="0">
                <a:ea typeface="Verdana" panose="020B0604030504040204" pitchFamily="34" charset="0"/>
              </a:rPr>
              <a:t>Model was overfitting to only detect boxes when there is a label.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DE" dirty="0">
                <a:ea typeface="Verdana" panose="020B0604030504040204" pitchFamily="34" charset="0"/>
              </a:rPr>
              <a:t>Also Stacked boxes are detected as one whole box rather than individual carton boxes.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DE" dirty="0">
                <a:ea typeface="Verdana" panose="020B0604030504040204" pitchFamily="34" charset="0"/>
              </a:rPr>
              <a:t>Performance is inconsistent due to lighting conditions and different Box sizes.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DE" dirty="0">
                <a:ea typeface="Verdana" panose="020B0604030504040204" pitchFamily="34" charset="0"/>
              </a:rPr>
              <a:t>Camera angle is more crucial for detection than the estimated difference.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DE" dirty="0">
                <a:ea typeface="Verdana" panose="020B0604030504040204" pitchFamily="34" charset="0"/>
              </a:rPr>
              <a:t>Different Coordinate systems are required for different positions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DE" dirty="0">
                <a:solidFill>
                  <a:srgbClr val="FF0000"/>
                </a:solidFill>
                <a:ea typeface="Verdana" panose="020B0604030504040204" pitchFamily="34" charset="0"/>
              </a:rPr>
              <a:t>Centroid calculation is done based on the position of the carton box in the image and not the actual centroid of the Carton box.**</a:t>
            </a:r>
            <a:endParaRPr lang="en-IN" dirty="0">
              <a:solidFill>
                <a:srgbClr val="FF0000"/>
              </a:solidFill>
              <a:ea typeface="Verdan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DE77FA-03AC-50D8-57D0-6AD95A9D5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9842" y="1550045"/>
            <a:ext cx="2627452" cy="35192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D33703-7476-359D-239B-9D2AE83CA466}"/>
              </a:ext>
            </a:extLst>
          </p:cNvPr>
          <p:cNvSpPr txBox="1"/>
          <p:nvPr/>
        </p:nvSpPr>
        <p:spPr>
          <a:xfrm>
            <a:off x="7769016" y="5133243"/>
            <a:ext cx="301537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400" dirty="0">
                <a:latin typeface="Verdana" panose="020B0604030504040204" pitchFamily="34" charset="0"/>
                <a:ea typeface="Verdana" panose="020B0604030504040204" pitchFamily="34" charset="0"/>
              </a:rPr>
              <a:t>Fig: Reference Frame or the main Coordinate system at the centre of the depth sensor </a:t>
            </a:r>
            <a:endParaRPr lang="en-IN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6555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049CD5B-E723-4D8D-B2E6-FCE1736FCF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0" tIns="18000" rIns="0" bIns="0" rtlCol="0" anchor="t">
            <a:noAutofit/>
          </a:bodyPr>
          <a:lstStyle/>
          <a:p>
            <a:r>
              <a:rPr lang="en-DE" dirty="0">
                <a:ea typeface="Calibri"/>
                <a:cs typeface="Calibri"/>
              </a:rPr>
              <a:t>6</a:t>
            </a:r>
            <a:endParaRPr lang="de-DE" dirty="0">
              <a:ea typeface="Calibri"/>
              <a:cs typeface="Calibri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A69D48-1EAD-470A-ADA2-6F6972B2DFB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9840416" y="6453352"/>
            <a:ext cx="1512000" cy="144000"/>
          </a:xfrm>
        </p:spPr>
        <p:txBody>
          <a:bodyPr/>
          <a:lstStyle/>
          <a:p>
            <a:fld id="{DE5779BD-63CC-4A2B-9ED4-8F4381CAA9B9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6FA59E97-D43B-4E8F-9BEA-811902F7C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cs typeface="Calibri"/>
              </a:rPr>
              <a:t>Challenges &amp; </a:t>
            </a:r>
            <a:br>
              <a:rPr lang="en-DE" dirty="0">
                <a:cs typeface="Calibri"/>
              </a:rPr>
            </a:br>
            <a:r>
              <a:rPr lang="en-DE" dirty="0">
                <a:cs typeface="Calibri"/>
              </a:rPr>
              <a:t>Key Insights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72568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38</a:t>
            </a:fld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5BA92-0D31-8ED5-5697-277799F056B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6. Challenges &amp; Key Insights</a:t>
            </a:r>
          </a:p>
        </p:txBody>
      </p:sp>
      <p:sp>
        <p:nvSpPr>
          <p:cNvPr id="3" name="Titel 16">
            <a:extLst>
              <a:ext uri="{FF2B5EF4-FFF2-40B4-BE49-F238E27FC236}">
                <a16:creationId xmlns:a16="http://schemas.microsoft.com/office/drawing/2014/main" id="{FDB7223F-D514-579B-6669-CAF5B1225E88}"/>
              </a:ext>
            </a:extLst>
          </p:cNvPr>
          <p:cNvSpPr txBox="1">
            <a:spLocks/>
          </p:cNvSpPr>
          <p:nvPr/>
        </p:nvSpPr>
        <p:spPr>
          <a:xfrm>
            <a:off x="553830" y="524541"/>
            <a:ext cx="9689053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ea typeface="+mj-lt"/>
                <a:cs typeface="+mj-lt"/>
              </a:rPr>
              <a:t>Challenges in Detection and Classification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6E6808CD-156E-04A7-D02A-81E54946B8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3" y="1375553"/>
            <a:ext cx="5456385" cy="2651015"/>
          </a:xfrm>
        </p:spPr>
        <p:txBody>
          <a:bodyPr vert="horz" lIns="0" tIns="18000" rIns="0" bIns="0" rtlCol="0" anchor="t">
            <a:noAutofit/>
          </a:bodyPr>
          <a:lstStyle/>
          <a:p>
            <a:pPr algn="ctr"/>
            <a:r>
              <a:rPr lang="en-DE" b="1" dirty="0">
                <a:ea typeface="+mn-lt"/>
                <a:cs typeface="+mn-lt"/>
              </a:rPr>
              <a:t>Training Challenges &amp; 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Lighting conditions</a:t>
            </a:r>
            <a:r>
              <a:rPr lang="en-DE" dirty="0">
                <a:ea typeface="+mn-lt"/>
                <a:cs typeface="+mn-lt"/>
              </a:rPr>
              <a:t> - </a:t>
            </a:r>
            <a:r>
              <a:rPr lang="en-US" dirty="0">
                <a:ea typeface="+mn-lt"/>
                <a:cs typeface="+mn-lt"/>
              </a:rPr>
              <a:t>D</a:t>
            </a:r>
            <a:r>
              <a:rPr lang="en-DE" dirty="0">
                <a:ea typeface="+mn-lt"/>
                <a:cs typeface="+mn-lt"/>
              </a:rPr>
              <a:t>ata Augmentation</a:t>
            </a:r>
            <a:endParaRPr lang="en-US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Noise from the sensor</a:t>
            </a:r>
            <a:r>
              <a:rPr lang="en-DE" dirty="0">
                <a:ea typeface="+mn-lt"/>
                <a:cs typeface="+mn-lt"/>
              </a:rPr>
              <a:t> - Calibration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Overfitting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DE" dirty="0">
                <a:ea typeface="+mn-lt"/>
                <a:cs typeface="+mn-lt"/>
              </a:rPr>
              <a:t>- Balanced 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Processing Power - Reduced 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dirty="0">
              <a:ea typeface="+mn-lt"/>
              <a:cs typeface="+mn-lt"/>
            </a:endParaRPr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977FC66B-F9E6-8285-6777-D1380E00B7AD}"/>
              </a:ext>
            </a:extLst>
          </p:cNvPr>
          <p:cNvSpPr txBox="1">
            <a:spLocks/>
          </p:cNvSpPr>
          <p:nvPr/>
        </p:nvSpPr>
        <p:spPr>
          <a:xfrm>
            <a:off x="679719" y="3671867"/>
            <a:ext cx="4991164" cy="1626096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DE" b="1" dirty="0">
                <a:ea typeface="+mn-lt"/>
                <a:cs typeface="+mn-lt"/>
              </a:rPr>
              <a:t>Computational Challenges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Training on CPU alone is time consuming as the datasets are huge.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For reference, each epoch took 10Hours for ~9400 images with YOLO V8 Medium.</a:t>
            </a:r>
          </a:p>
        </p:txBody>
      </p:sp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D3C361EB-8AB3-BDD2-6268-16057219982F}"/>
              </a:ext>
            </a:extLst>
          </p:cNvPr>
          <p:cNvSpPr txBox="1">
            <a:spLocks/>
          </p:cNvSpPr>
          <p:nvPr/>
        </p:nvSpPr>
        <p:spPr>
          <a:xfrm>
            <a:off x="5710576" y="1769289"/>
            <a:ext cx="5641840" cy="3713158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DE" b="1" dirty="0">
                <a:ea typeface="+mj-lt"/>
                <a:cs typeface="+mj-lt"/>
              </a:rPr>
              <a:t>Cluster Challenges</a:t>
            </a:r>
            <a:endParaRPr lang="en-DE" b="1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Dependencies version compatibility is a major issue for using Ultralytics as we faced issues with CUDA and torch version compatibility on which we are working 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dirty="0">
                <a:ea typeface="+mn-lt"/>
                <a:cs typeface="+mn-lt"/>
              </a:rPr>
              <a:t>So cannot be used while still resolving the issue and when results are required quickly as we had to work on CPU on specific occasions.</a:t>
            </a:r>
          </a:p>
        </p:txBody>
      </p:sp>
    </p:spTree>
    <p:extLst>
      <p:ext uri="{BB962C8B-B14F-4D97-AF65-F5344CB8AC3E}">
        <p14:creationId xmlns:p14="http://schemas.microsoft.com/office/powerpoint/2010/main" val="38991204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3343F5-D1FD-4C25-80B0-88D68B667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728466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6">
            <a:extLst>
              <a:ext uri="{FF2B5EF4-FFF2-40B4-BE49-F238E27FC236}">
                <a16:creationId xmlns:a16="http://schemas.microsoft.com/office/drawing/2014/main" id="{D96FA189-889F-4E1F-BBA3-0382D7026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524541"/>
            <a:ext cx="11088000" cy="484742"/>
          </a:xfrm>
        </p:spPr>
        <p:txBody>
          <a:bodyPr/>
          <a:lstStyle/>
          <a:p>
            <a:r>
              <a:rPr lang="en-DE" sz="3600" dirty="0">
                <a:ea typeface="+mj-lt"/>
                <a:cs typeface="+mj-lt"/>
              </a:rPr>
              <a:t>Introduction</a:t>
            </a:r>
            <a:endParaRPr lang="de-DE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C9888F-563B-4434-8AEA-9EC79214A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1431130"/>
            <a:ext cx="6314637" cy="3188996"/>
          </a:xfrm>
        </p:spPr>
        <p:txBody>
          <a:bodyPr vert="horz" lIns="0" tIns="18000" rIns="0" bIns="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Warehouse Operational Inefficiencies</a:t>
            </a:r>
            <a:r>
              <a:rPr lang="en-DE" sz="2600" dirty="0">
                <a:ea typeface="+mn-lt"/>
                <a:cs typeface="+mn-lt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Limitations of Current Detection Methods</a:t>
            </a:r>
            <a:endParaRPr lang="en-DE" sz="26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Role of Computer Vision in Automation</a:t>
            </a:r>
            <a:endParaRPr lang="en-DE" sz="26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Project Aim and Scope</a:t>
            </a:r>
            <a:endParaRPr lang="en-DE" sz="26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Improving Warehouse Efficiency through Automation</a:t>
            </a:r>
            <a:endParaRPr lang="de-DE" sz="2600" dirty="0">
              <a:ea typeface="Calibri"/>
              <a:cs typeface="Calibri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E8C653-D9DB-31F9-7256-5114058F0DB7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1. Introduction &amp; Objective</a:t>
            </a: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AC9CB9-55A5-B177-AC40-44A5CDA0F9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558" y="1613699"/>
            <a:ext cx="4884820" cy="3445541"/>
          </a:xfrm>
          <a:prstGeom prst="rect">
            <a:avLst/>
          </a:prstGeom>
        </p:spPr>
      </p:pic>
      <p:sp>
        <p:nvSpPr>
          <p:cNvPr id="14" name="Textfeld 5">
            <a:extLst>
              <a:ext uri="{FF2B5EF4-FFF2-40B4-BE49-F238E27FC236}">
                <a16:creationId xmlns:a16="http://schemas.microsoft.com/office/drawing/2014/main" id="{C1CABBFF-1C15-2B39-559E-E3794E82BABF}"/>
              </a:ext>
            </a:extLst>
          </p:cNvPr>
          <p:cNvSpPr txBox="1"/>
          <p:nvPr/>
        </p:nvSpPr>
        <p:spPr>
          <a:xfrm>
            <a:off x="6689558" y="5059240"/>
            <a:ext cx="2065235" cy="2192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https://siawms.com/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51478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6">
            <a:extLst>
              <a:ext uri="{FF2B5EF4-FFF2-40B4-BE49-F238E27FC236}">
                <a16:creationId xmlns:a16="http://schemas.microsoft.com/office/drawing/2014/main" id="{D96FA189-889F-4E1F-BBA3-0382D7026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32" y="524541"/>
            <a:ext cx="11088000" cy="484742"/>
          </a:xfrm>
        </p:spPr>
        <p:txBody>
          <a:bodyPr/>
          <a:lstStyle/>
          <a:p>
            <a:r>
              <a:rPr lang="en-DE" sz="3600" dirty="0">
                <a:ea typeface="+mj-lt"/>
                <a:cs typeface="+mj-lt"/>
              </a:rPr>
              <a:t>Objective</a:t>
            </a:r>
            <a:endParaRPr lang="de-DE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C9888F-563B-4434-8AEA-9EC79214A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1431130"/>
            <a:ext cx="8047184" cy="3188996"/>
          </a:xfrm>
        </p:spPr>
        <p:txBody>
          <a:bodyPr vert="horz" lIns="0" tIns="18000" rIns="0" bIns="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Primary Objective: Streamlining Packet Box Detection</a:t>
            </a:r>
            <a:endParaRPr lang="en-DE" sz="26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Dataset Formation for Packet Box Images</a:t>
            </a:r>
            <a:endParaRPr lang="en-DE" sz="26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Algorithm Training and Model Robustness</a:t>
            </a:r>
            <a:endParaRPr lang="en-DE" sz="26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Application of Data Augmentation Techniques</a:t>
            </a:r>
            <a:endParaRPr lang="en-DE" sz="26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Real-world Evaluation of System Accuracy</a:t>
            </a:r>
            <a:endParaRPr lang="en-DE" sz="26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ea typeface="+mn-lt"/>
                <a:cs typeface="+mn-lt"/>
              </a:rPr>
              <a:t>Expected Impact on Warehouse Operations</a:t>
            </a:r>
            <a:endParaRPr lang="de-DE" sz="2600" dirty="0">
              <a:ea typeface="Calibri"/>
              <a:cs typeface="Calibri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E8C653-D9DB-31F9-7256-5114058F0DB7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1. Introduction &amp; Objective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06736D-A331-3759-3E46-921A6CC40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079" y="1073483"/>
            <a:ext cx="3904289" cy="3904289"/>
          </a:xfrm>
          <a:prstGeom prst="rect">
            <a:avLst/>
          </a:prstGeom>
        </p:spPr>
      </p:pic>
      <p:sp>
        <p:nvSpPr>
          <p:cNvPr id="11" name="Textfeld 5">
            <a:extLst>
              <a:ext uri="{FF2B5EF4-FFF2-40B4-BE49-F238E27FC236}">
                <a16:creationId xmlns:a16="http://schemas.microsoft.com/office/drawing/2014/main" id="{5F26667F-DE3A-E758-7BC6-AA18D6CAEDA1}"/>
              </a:ext>
            </a:extLst>
          </p:cNvPr>
          <p:cNvSpPr txBox="1"/>
          <p:nvPr/>
        </p:nvSpPr>
        <p:spPr>
          <a:xfrm>
            <a:off x="8068079" y="5041972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https://www.freepik.com/vectors/warehouse-automation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9212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049CD5B-E723-4D8D-B2E6-FCE1736FCF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2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A69D48-1EAD-470A-ADA2-6F6972B2DFB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9840416" y="6453352"/>
            <a:ext cx="1512000" cy="144000"/>
          </a:xfrm>
        </p:spPr>
        <p:txBody>
          <a:bodyPr/>
          <a:lstStyle/>
          <a:p>
            <a:fld id="{DE5779BD-63CC-4A2B-9ED4-8F4381CAA9B9}" type="datetime4">
              <a:rPr lang="de-DE" smtClean="0"/>
              <a:t>30. September 2024</a:t>
            </a:fld>
            <a:endParaRPr lang="de-DE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6FA59E97-D43B-4E8F-9BEA-811902F7C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ea typeface="Calibri"/>
                <a:cs typeface="Calibri"/>
              </a:rPr>
              <a:t>Detection Algorithms</a:t>
            </a:r>
            <a:endParaRPr lang="de-DE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43448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0902436-360E-9E3D-88E2-D0F5CDA1A6FD}"/>
              </a:ext>
            </a:extLst>
          </p:cNvPr>
          <p:cNvSpPr txBox="1">
            <a:spLocks/>
          </p:cNvSpPr>
          <p:nvPr/>
        </p:nvSpPr>
        <p:spPr>
          <a:xfrm>
            <a:off x="2656812" y="4390245"/>
            <a:ext cx="1964779" cy="1576432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Arial" panose="020B0604020202020204" pitchFamily="34" charset="0"/>
              <a:buChar char="•"/>
            </a:pPr>
            <a:r>
              <a:rPr lang="en-DE" sz="2600" dirty="0">
                <a:ea typeface="+mn-lt"/>
                <a:cs typeface="+mn-lt"/>
              </a:rPr>
              <a:t>Kernel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DE" sz="2600" dirty="0">
                <a:ea typeface="+mn-lt"/>
                <a:cs typeface="+mn-lt"/>
              </a:rPr>
              <a:t>Stride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DE" sz="2600" dirty="0">
                <a:ea typeface="+mn-lt"/>
                <a:cs typeface="+mn-lt"/>
              </a:rPr>
              <a:t>Padding</a:t>
            </a:r>
          </a:p>
        </p:txBody>
      </p:sp>
      <p:sp>
        <p:nvSpPr>
          <p:cNvPr id="6" name="Titel 16">
            <a:extLst>
              <a:ext uri="{FF2B5EF4-FFF2-40B4-BE49-F238E27FC236}">
                <a16:creationId xmlns:a16="http://schemas.microsoft.com/office/drawing/2014/main" id="{D1C2DE5E-A55F-CE25-D9CB-C31F70AE90E8}"/>
              </a:ext>
            </a:extLst>
          </p:cNvPr>
          <p:cNvSpPr txBox="1">
            <a:spLocks/>
          </p:cNvSpPr>
          <p:nvPr/>
        </p:nvSpPr>
        <p:spPr>
          <a:xfrm>
            <a:off x="553832" y="524541"/>
            <a:ext cx="5052884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600" dirty="0">
                <a:ea typeface="+mj-lt"/>
                <a:cs typeface="+mj-lt"/>
              </a:rPr>
              <a:t>Understanding an Image</a:t>
            </a:r>
            <a:endParaRPr lang="de-DE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11D50C-CF04-3865-BF4F-FA52EDD1D94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3B0788C-C54D-7F47-BC29-484168808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795" y="3774106"/>
            <a:ext cx="7526752" cy="2335888"/>
          </a:xfrm>
          <a:prstGeom prst="rect">
            <a:avLst/>
          </a:prstGeom>
        </p:spPr>
      </p:pic>
      <p:sp>
        <p:nvSpPr>
          <p:cNvPr id="13" name="Textfeld 5">
            <a:extLst>
              <a:ext uri="{FF2B5EF4-FFF2-40B4-BE49-F238E27FC236}">
                <a16:creationId xmlns:a16="http://schemas.microsoft.com/office/drawing/2014/main" id="{CDC4ECDA-05F2-5F8F-87EB-171E359E4D47}"/>
              </a:ext>
            </a:extLst>
          </p:cNvPr>
          <p:cNvSpPr txBox="1"/>
          <p:nvPr/>
        </p:nvSpPr>
        <p:spPr>
          <a:xfrm>
            <a:off x="4370923" y="6066221"/>
            <a:ext cx="3450153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https://samueljchu.com/showcase/A.I./Computer_Vision/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6E14925-3169-F421-77AE-ADED443B6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566" y="1390340"/>
            <a:ext cx="3082636" cy="232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feld 5">
            <a:extLst>
              <a:ext uri="{FF2B5EF4-FFF2-40B4-BE49-F238E27FC236}">
                <a16:creationId xmlns:a16="http://schemas.microsoft.com/office/drawing/2014/main" id="{0346DA43-7331-EDDD-01D6-AE85F85565FC}"/>
              </a:ext>
            </a:extLst>
          </p:cNvPr>
          <p:cNvSpPr txBox="1"/>
          <p:nvPr/>
        </p:nvSpPr>
        <p:spPr>
          <a:xfrm>
            <a:off x="553832" y="3734259"/>
            <a:ext cx="345015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Source: </a:t>
            </a:r>
            <a:r>
              <a:rPr lang="de-DE" sz="800" b="1" dirty="0">
                <a:solidFill>
                  <a:schemeClr val="tx1">
                    <a:lumMod val="10000"/>
                    <a:lumOff val="90000"/>
                  </a:schemeClr>
                </a:solidFill>
                <a:ea typeface="+mn-lt"/>
                <a:cs typeface="+mn-lt"/>
              </a:rPr>
              <a:t>https://www.researchgate.net/figure/Matrix-for-certain-area-of-a-grayscale-image-17_fig3_325569674</a:t>
            </a:r>
            <a:endParaRPr lang="de-DE" sz="800" dirty="0">
              <a:solidFill>
                <a:schemeClr val="tx1">
                  <a:lumMod val="10000"/>
                  <a:lumOff val="9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371CEB38-B7C7-BD1D-6B93-A23BED0257D5}"/>
              </a:ext>
            </a:extLst>
          </p:cNvPr>
          <p:cNvSpPr txBox="1">
            <a:spLocks/>
          </p:cNvSpPr>
          <p:nvPr/>
        </p:nvSpPr>
        <p:spPr>
          <a:xfrm>
            <a:off x="4347839" y="1717528"/>
            <a:ext cx="2967361" cy="1576432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Arial" panose="020B0604020202020204" pitchFamily="34" charset="0"/>
              <a:buChar char="•"/>
            </a:pPr>
            <a:r>
              <a:rPr lang="en-DE" sz="2600" dirty="0">
                <a:ea typeface="+mn-lt"/>
                <a:cs typeface="+mn-lt"/>
              </a:rPr>
              <a:t>Image Processing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DE" sz="2600" dirty="0">
                <a:ea typeface="+mn-lt"/>
                <a:cs typeface="+mn-lt"/>
              </a:rPr>
              <a:t>Pixels</a:t>
            </a:r>
          </a:p>
        </p:txBody>
      </p:sp>
    </p:spTree>
    <p:extLst>
      <p:ext uri="{BB962C8B-B14F-4D97-AF65-F5344CB8AC3E}">
        <p14:creationId xmlns:p14="http://schemas.microsoft.com/office/powerpoint/2010/main" val="1693404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6" name="Titel 16">
            <a:extLst>
              <a:ext uri="{FF2B5EF4-FFF2-40B4-BE49-F238E27FC236}">
                <a16:creationId xmlns:a16="http://schemas.microsoft.com/office/drawing/2014/main" id="{D1C2DE5E-A55F-CE25-D9CB-C31F70AE90E8}"/>
              </a:ext>
            </a:extLst>
          </p:cNvPr>
          <p:cNvSpPr txBox="1">
            <a:spLocks/>
          </p:cNvSpPr>
          <p:nvPr/>
        </p:nvSpPr>
        <p:spPr>
          <a:xfrm>
            <a:off x="553832" y="524541"/>
            <a:ext cx="7082210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600" dirty="0">
                <a:ea typeface="+mj-lt"/>
                <a:cs typeface="+mj-lt"/>
              </a:rPr>
              <a:t>Understanding Channels and Layers</a:t>
            </a:r>
            <a:endParaRPr lang="de-DE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11D50C-CF04-3865-BF4F-FA52EDD1D945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884294C-04AD-814B-4B5C-6D0B708D12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2360423"/>
              </p:ext>
            </p:extLst>
          </p:nvPr>
        </p:nvGraphicFramePr>
        <p:xfrm>
          <a:off x="553832" y="1160824"/>
          <a:ext cx="11088000" cy="5115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6000">
                  <a:extLst>
                    <a:ext uri="{9D8B030D-6E8A-4147-A177-3AD203B41FA5}">
                      <a16:colId xmlns:a16="http://schemas.microsoft.com/office/drawing/2014/main" val="3172850265"/>
                    </a:ext>
                  </a:extLst>
                </a:gridCol>
                <a:gridCol w="3696000">
                  <a:extLst>
                    <a:ext uri="{9D8B030D-6E8A-4147-A177-3AD203B41FA5}">
                      <a16:colId xmlns:a16="http://schemas.microsoft.com/office/drawing/2014/main" val="1168951514"/>
                    </a:ext>
                  </a:extLst>
                </a:gridCol>
                <a:gridCol w="3696000">
                  <a:extLst>
                    <a:ext uri="{9D8B030D-6E8A-4147-A177-3AD203B41FA5}">
                      <a16:colId xmlns:a16="http://schemas.microsoft.com/office/drawing/2014/main" val="1154838655"/>
                    </a:ext>
                  </a:extLst>
                </a:gridCol>
              </a:tblGrid>
              <a:tr h="543347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Aspect</a:t>
                      </a:r>
                    </a:p>
                  </a:txBody>
                  <a:tcPr anchor="ctr">
                    <a:solidFill>
                      <a:schemeClr val="tx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Layers</a:t>
                      </a:r>
                      <a:endParaRPr lang="en-IN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Channels</a:t>
                      </a:r>
                      <a:endParaRPr lang="en-IN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4322364"/>
                  </a:ext>
                </a:extLst>
              </a:tr>
              <a:tr h="603627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Definition</a:t>
                      </a:r>
                    </a:p>
                  </a:txBody>
                  <a:tcPr anchor="ctr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Individual stages through which the input data passes</a:t>
                      </a:r>
                      <a:r>
                        <a:rPr lang="en-DE" sz="1800" dirty="0"/>
                        <a:t> and</a:t>
                      </a:r>
                      <a:r>
                        <a:rPr lang="en-US" sz="1800" dirty="0"/>
                        <a:t> transforming it</a:t>
                      </a:r>
                      <a:r>
                        <a:rPr lang="en-DE" sz="1800" dirty="0"/>
                        <a:t>.</a:t>
                      </a:r>
                      <a:endParaRPr lang="en-IN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Number of feature maps (filters) </a:t>
                      </a:r>
                      <a:endParaRPr lang="en-DE" sz="1800" dirty="0"/>
                    </a:p>
                    <a:p>
                      <a:pPr algn="ctr"/>
                      <a:r>
                        <a:rPr lang="en-US" sz="1800" dirty="0"/>
                        <a:t>in a specific layer.</a:t>
                      </a:r>
                      <a:endParaRPr lang="en-IN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6791497"/>
                  </a:ext>
                </a:extLst>
              </a:tr>
              <a:tr h="603627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Role</a:t>
                      </a: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Perform transformations on data, </a:t>
                      </a:r>
                      <a:r>
                        <a:rPr lang="en-DE" dirty="0"/>
                        <a:t>and</a:t>
                      </a:r>
                      <a:r>
                        <a:rPr lang="en-US" dirty="0"/>
                        <a:t> learning higher-level features.</a:t>
                      </a:r>
                      <a:endParaRPr lang="en-IN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Capture different features (edges, textures, colors) from the input data.</a:t>
                      </a:r>
                      <a:endParaRPr lang="en-IN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4353970"/>
                  </a:ext>
                </a:extLst>
              </a:tr>
              <a:tr h="1121021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Types</a:t>
                      </a:r>
                    </a:p>
                  </a:txBody>
                  <a:tcPr anchor="ctr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DE" dirty="0"/>
                        <a:t>- </a:t>
                      </a:r>
                      <a:r>
                        <a:rPr lang="en-US" dirty="0"/>
                        <a:t>Convolutional layers </a:t>
                      </a:r>
                      <a:endParaRPr lang="en-DE" dirty="0"/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dirty="0"/>
                        <a:t>- Pooling layers </a:t>
                      </a:r>
                      <a:br>
                        <a:rPr lang="en-US" dirty="0"/>
                      </a:br>
                      <a:r>
                        <a:rPr lang="en-US" dirty="0"/>
                        <a:t>- Fully connected layers </a:t>
                      </a:r>
                      <a:br>
                        <a:rPr lang="en-US" dirty="0"/>
                      </a:br>
                      <a:r>
                        <a:rPr lang="en-US" dirty="0"/>
                        <a:t>- Activation layers</a:t>
                      </a:r>
                      <a:endParaRPr lang="en-IN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Channels are typically applied to </a:t>
                      </a:r>
                      <a:r>
                        <a:rPr lang="en-US" b="1" dirty="0"/>
                        <a:t>convolutional layers</a:t>
                      </a:r>
                      <a:r>
                        <a:rPr lang="en-US" dirty="0"/>
                        <a:t>, representing the depth of the feature maps.</a:t>
                      </a:r>
                      <a:endParaRPr lang="en-IN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8023490"/>
                  </a:ext>
                </a:extLst>
              </a:tr>
              <a:tr h="86232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Effect of Increasing</a:t>
                      </a: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More layers lead to a </a:t>
                      </a:r>
                      <a:r>
                        <a:rPr lang="en-US" b="1" dirty="0"/>
                        <a:t>deeper</a:t>
                      </a:r>
                      <a:r>
                        <a:rPr lang="en-US" dirty="0"/>
                        <a:t> network, allowing for learning more complex patterns.</a:t>
                      </a:r>
                      <a:endParaRPr lang="en-IN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More channels lead to a </a:t>
                      </a:r>
                      <a:r>
                        <a:rPr lang="en-US" b="1" dirty="0"/>
                        <a:t>wider</a:t>
                      </a:r>
                      <a:r>
                        <a:rPr lang="en-US" dirty="0"/>
                        <a:t> network, allowing each layer to capture more detailed features.</a:t>
                      </a:r>
                      <a:endParaRPr lang="en-IN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0998581"/>
                  </a:ext>
                </a:extLst>
              </a:tr>
              <a:tr h="1121021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Example</a:t>
                      </a:r>
                    </a:p>
                  </a:txBody>
                  <a:tcPr anchor="ctr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 CNN might have 10 layers, where the data is progressively transformed to higher-level features.</a:t>
                      </a:r>
                      <a:endParaRPr lang="en-IN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 convolutional layer might have 64 channels (filters), each producing a different feature map for the same input.</a:t>
                      </a:r>
                      <a:endParaRPr lang="en-IN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2016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099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C9888F-563B-4434-8AEA-9EC79214A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3" y="1805081"/>
            <a:ext cx="5416279" cy="4194666"/>
          </a:xfrm>
        </p:spPr>
        <p:txBody>
          <a:bodyPr vert="horz" lIns="0" tIns="18000" rIns="0" bIns="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ea typeface="+mn-lt"/>
                <a:cs typeface="+mn-lt"/>
              </a:rPr>
              <a:t>Two-stage networks</a:t>
            </a:r>
            <a:r>
              <a:rPr lang="en-DE" sz="2400" dirty="0">
                <a:ea typeface="+mn-lt"/>
                <a:cs typeface="+mn-lt"/>
              </a:rPr>
              <a:t> </a:t>
            </a:r>
            <a:r>
              <a:rPr lang="en-US" sz="2400" dirty="0">
                <a:ea typeface="+mn-lt"/>
                <a:cs typeface="+mn-lt"/>
              </a:rPr>
              <a:t>use a two-step approach for object detection.</a:t>
            </a:r>
            <a:endParaRPr lang="en-DE" sz="24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ea typeface="+mn-lt"/>
                <a:cs typeface="+mn-lt"/>
              </a:rPr>
              <a:t>Stage 1: Region Proposal Network (RPN) generates potential bounding boxes (regions of interest).</a:t>
            </a:r>
            <a:endParaRPr lang="en-DE" sz="24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ea typeface="+mn-lt"/>
                <a:cs typeface="+mn-lt"/>
              </a:rPr>
              <a:t>Stage 2: Classifies and refines</a:t>
            </a:r>
            <a:r>
              <a:rPr lang="en-DE" sz="2400" dirty="0">
                <a:ea typeface="+mn-lt"/>
                <a:cs typeface="+mn-lt"/>
              </a:rPr>
              <a:t> </a:t>
            </a:r>
            <a:r>
              <a:rPr lang="en-US" sz="2400" dirty="0">
                <a:ea typeface="+mn-lt"/>
                <a:cs typeface="+mn-lt"/>
              </a:rPr>
              <a:t>proposed boxes to produce final detection.</a:t>
            </a:r>
            <a:endParaRPr lang="en-DE" sz="24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400" dirty="0">
                <a:ea typeface="+mn-lt"/>
                <a:cs typeface="+mn-lt"/>
              </a:rPr>
              <a:t>Ex: R-CNN(</a:t>
            </a:r>
            <a:r>
              <a:rPr lang="en-US" sz="2400" dirty="0">
                <a:ea typeface="+mn-lt"/>
                <a:cs typeface="+mn-lt"/>
              </a:rPr>
              <a:t>Regions with Convolutional Neural Networks</a:t>
            </a:r>
            <a:r>
              <a:rPr lang="en-DE" sz="2400" dirty="0">
                <a:ea typeface="+mn-lt"/>
                <a:cs typeface="+mn-lt"/>
              </a:rPr>
              <a:t>), Fast R-CNN</a:t>
            </a:r>
            <a:endParaRPr lang="de-DE" sz="2400" dirty="0">
              <a:ea typeface="Calibri"/>
              <a:cs typeface="Calibri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0BF2B6-3570-4CE9-B947-2601BD1B8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5A4C8-908C-45E0-9526-EA7AC93388F5}" type="datetime4">
              <a:rPr lang="de-DE" smtClean="0"/>
              <a:pPr/>
              <a:t>30. September 2024</a:t>
            </a:fld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ECB407-1A8F-4BA6-AB7A-657BB0C7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5E1C8-C15B-4C47-AD9F-B8F50D129449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2AA924A7-1299-90E5-CD51-972825EB314C}"/>
              </a:ext>
            </a:extLst>
          </p:cNvPr>
          <p:cNvSpPr txBox="1">
            <a:spLocks/>
          </p:cNvSpPr>
          <p:nvPr/>
        </p:nvSpPr>
        <p:spPr>
          <a:xfrm>
            <a:off x="1537949" y="1407637"/>
            <a:ext cx="3354869" cy="39744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DE" sz="2400" dirty="0">
                <a:ea typeface="+mj-lt"/>
                <a:cs typeface="+mj-lt"/>
              </a:rPr>
              <a:t>Two Stage Networks</a:t>
            </a:r>
            <a:endParaRPr lang="de-DE" sz="2000" dirty="0"/>
          </a:p>
        </p:txBody>
      </p:sp>
      <p:sp>
        <p:nvSpPr>
          <p:cNvPr id="12" name="Titel 16">
            <a:extLst>
              <a:ext uri="{FF2B5EF4-FFF2-40B4-BE49-F238E27FC236}">
                <a16:creationId xmlns:a16="http://schemas.microsoft.com/office/drawing/2014/main" id="{0FE8BF80-D74D-B38C-FD8A-D314B6BF25EA}"/>
              </a:ext>
            </a:extLst>
          </p:cNvPr>
          <p:cNvSpPr txBox="1">
            <a:spLocks/>
          </p:cNvSpPr>
          <p:nvPr/>
        </p:nvSpPr>
        <p:spPr>
          <a:xfrm>
            <a:off x="7299173" y="1407637"/>
            <a:ext cx="3354869" cy="39744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DE" sz="2400" dirty="0">
                <a:ea typeface="+mj-lt"/>
                <a:cs typeface="+mj-lt"/>
              </a:rPr>
              <a:t>Single Shot Detection</a:t>
            </a:r>
            <a:endParaRPr lang="de-DE" sz="2000" dirty="0"/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28867FFE-2928-2FC7-0C21-8B97DE3A9BAD}"/>
              </a:ext>
            </a:extLst>
          </p:cNvPr>
          <p:cNvSpPr txBox="1">
            <a:spLocks/>
          </p:cNvSpPr>
          <p:nvPr/>
        </p:nvSpPr>
        <p:spPr>
          <a:xfrm>
            <a:off x="6312618" y="1805081"/>
            <a:ext cx="5328000" cy="4194666"/>
          </a:xfrm>
          <a:prstGeom prst="rect">
            <a:avLst/>
          </a:prstGeom>
        </p:spPr>
        <p:txBody>
          <a:bodyPr vert="horz" lIns="0" tIns="1800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7000"/>
              </a:lnSpc>
              <a:spcBef>
                <a:spcPts val="14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252000" indent="-252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2000" indent="-216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12000" indent="-180000" algn="l" defTabSz="914400" rtl="0" eaLnBrk="1" latinLnBrk="0" hangingPunct="1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Calibri" panose="020F050202020403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17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Single-shot detectors perform detection </a:t>
            </a:r>
            <a:r>
              <a:rPr lang="en-US" sz="2400" dirty="0">
                <a:ea typeface="+mn-lt"/>
                <a:cs typeface="+mn-lt"/>
              </a:rPr>
              <a:t>that achieve both object classification and localization </a:t>
            </a:r>
            <a:r>
              <a:rPr lang="en-US" sz="2400" dirty="0"/>
              <a:t>in a single pass through the network.</a:t>
            </a:r>
            <a:endParaRPr lang="en-DE" sz="2400" dirty="0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400" dirty="0">
                <a:ea typeface="+mn-lt"/>
                <a:cs typeface="+mn-lt"/>
              </a:rPr>
              <a:t>Ex: </a:t>
            </a:r>
            <a:r>
              <a:rPr lang="en-DE" sz="2400" dirty="0">
                <a:solidFill>
                  <a:srgbClr val="00B050"/>
                </a:solidFill>
                <a:ea typeface="+mn-lt"/>
                <a:cs typeface="+mn-lt"/>
              </a:rPr>
              <a:t>YOLO</a:t>
            </a:r>
            <a:r>
              <a:rPr lang="en-DE" sz="2400" dirty="0">
                <a:ea typeface="+mn-lt"/>
                <a:cs typeface="+mn-lt"/>
              </a:rPr>
              <a:t>(You Only Look Once), RetinaNet</a:t>
            </a:r>
            <a:endParaRPr lang="de-DE" sz="2400" dirty="0">
              <a:ea typeface="Calibri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1F0ABF-44B7-CE96-C76E-A340B5AE29A4}"/>
              </a:ext>
            </a:extLst>
          </p:cNvPr>
          <p:cNvSpPr txBox="1"/>
          <p:nvPr/>
        </p:nvSpPr>
        <p:spPr>
          <a:xfrm>
            <a:off x="3264618" y="64126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DE" dirty="0">
                <a:ea typeface="Calibri"/>
                <a:cs typeface="Calibri"/>
              </a:rPr>
              <a:t>2. Detection Algorithms</a:t>
            </a:r>
            <a:endParaRPr lang="en-IN" dirty="0"/>
          </a:p>
        </p:txBody>
      </p:sp>
      <p:sp>
        <p:nvSpPr>
          <p:cNvPr id="5" name="Titel 16">
            <a:extLst>
              <a:ext uri="{FF2B5EF4-FFF2-40B4-BE49-F238E27FC236}">
                <a16:creationId xmlns:a16="http://schemas.microsoft.com/office/drawing/2014/main" id="{01B951EF-9CC0-60DF-C292-6F1E8C239CAE}"/>
              </a:ext>
            </a:extLst>
          </p:cNvPr>
          <p:cNvSpPr txBox="1">
            <a:spLocks/>
          </p:cNvSpPr>
          <p:nvPr/>
        </p:nvSpPr>
        <p:spPr>
          <a:xfrm>
            <a:off x="553832" y="524541"/>
            <a:ext cx="11088000" cy="4847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600" dirty="0">
                <a:ea typeface="+mj-lt"/>
                <a:cs typeface="+mj-lt"/>
              </a:rPr>
              <a:t>Overview: </a:t>
            </a:r>
            <a:r>
              <a:rPr lang="en-US" sz="3600" dirty="0">
                <a:ea typeface="+mj-lt"/>
                <a:cs typeface="+mj-lt"/>
              </a:rPr>
              <a:t>Two Stage Networks Vs Single Shot Detection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1548861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Fakultät_V">
      <a:dk1>
        <a:srgbClr val="00385F"/>
      </a:dk1>
      <a:lt1>
        <a:srgbClr val="FFFFFF"/>
      </a:lt1>
      <a:dk2>
        <a:srgbClr val="FFFFFF"/>
      </a:dk2>
      <a:lt2>
        <a:srgbClr val="E7E6E6"/>
      </a:lt2>
      <a:accent1>
        <a:srgbClr val="00385F"/>
      </a:accent1>
      <a:accent2>
        <a:srgbClr val="0087A8"/>
      </a:accent2>
      <a:accent3>
        <a:srgbClr val="64C2C8"/>
      </a:accent3>
      <a:accent4>
        <a:srgbClr val="657280"/>
      </a:accent4>
      <a:accent5>
        <a:srgbClr val="0087A8"/>
      </a:accent5>
      <a:accent6>
        <a:srgbClr val="657280"/>
      </a:accent6>
      <a:hlink>
        <a:srgbClr val="000000"/>
      </a:hlink>
      <a:folHlink>
        <a:srgbClr val="000000"/>
      </a:folHlink>
    </a:clrScheme>
    <a:fontScheme name="UNIS - Fonts - 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s_16x9_002-000-002.potx" id="{DBB2CE38-7E84-4B6D-8FDA-A0BF717DDC6A}" vid="{C99ECCFC-BE6B-47A7-AA96-A95A4C7C866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1306</TotalTime>
  <Words>3110</Words>
  <Application>Microsoft Office PowerPoint</Application>
  <PresentationFormat>Widescreen</PresentationFormat>
  <Paragraphs>494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Verdana</vt:lpstr>
      <vt:lpstr>Office</vt:lpstr>
      <vt:lpstr>Dataset Formation, Detection, Classification, and Augmentation of Packet Boxes for Enhanced Warehouse Operations</vt:lpstr>
      <vt:lpstr>Overview</vt:lpstr>
      <vt:lpstr>Introduction &amp; Objective</vt:lpstr>
      <vt:lpstr>Introduction</vt:lpstr>
      <vt:lpstr>Objective</vt:lpstr>
      <vt:lpstr>Detection 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Dataset Exploration &amp; Training Insights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Observations from Integration Meeting</vt:lpstr>
      <vt:lpstr>PowerPoint Presentation</vt:lpstr>
      <vt:lpstr>Challenges &amp;  Key Insights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eine  Überschrift lorem</dc:title>
  <dc:creator>Sarah Kühn</dc:creator>
  <dc:description>PowerPoint Vorlage Offive 2019 | Format: 16:9 - quer</dc:description>
  <cp:lastModifiedBy>Ravi Teja</cp:lastModifiedBy>
  <cp:revision>363</cp:revision>
  <dcterms:created xsi:type="dcterms:W3CDTF">2020-11-16T13:33:08Z</dcterms:created>
  <dcterms:modified xsi:type="dcterms:W3CDTF">2024-09-30T06:59:07Z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lpwstr>1.1.0</vt:lpwstr>
  </property>
  <property fmtid="{D5CDD505-2E9C-101B-9397-08002B2CF9AE}" pid="3" name="Build">
    <vt:lpwstr>002-000-002</vt:lpwstr>
  </property>
  <property fmtid="{D5CDD505-2E9C-101B-9397-08002B2CF9AE}" pid="4" name="Erstellt von">
    <vt:lpwstr>morfeld-softwareentwicklung</vt:lpwstr>
  </property>
  <property fmtid="{D5CDD505-2E9C-101B-9397-08002B2CF9AE}" pid="5" name="Autor">
    <vt:lpwstr>clemens morfeld</vt:lpwstr>
  </property>
  <property fmtid="{D5CDD505-2E9C-101B-9397-08002B2CF9AE}" pid="6" name="Erstellt am">
    <vt:lpwstr>29.10.2020</vt:lpwstr>
  </property>
  <property fmtid="{D5CDD505-2E9C-101B-9397-08002B2CF9AE}" pid="7" name="Stand">
    <vt:lpwstr>29.10.2020</vt:lpwstr>
  </property>
</Properties>
</file>

<file path=docProps/thumbnail.jpeg>
</file>